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1"/>
  </p:notesMasterIdLst>
  <p:sldIdLst>
    <p:sldId id="338" r:id="rId5"/>
    <p:sldId id="339" r:id="rId6"/>
    <p:sldId id="340" r:id="rId7"/>
    <p:sldId id="341" r:id="rId8"/>
    <p:sldId id="342" r:id="rId9"/>
    <p:sldId id="343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955" autoAdjust="0"/>
  </p:normalViewPr>
  <p:slideViewPr>
    <p:cSldViewPr snapToGrid="0">
      <p:cViewPr varScale="1">
        <p:scale>
          <a:sx n="56" d="100"/>
          <a:sy n="56" d="100"/>
        </p:scale>
        <p:origin x="16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317DF-F138-467E-9E68-054AFCB1981E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3FC93-953C-46FD-A9B3-093F11497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94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3FC93-953C-46FD-A9B3-093F114973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9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3FC93-953C-46FD-A9B3-093F114973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79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3FC93-953C-46FD-A9B3-093F1149738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02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3FC93-953C-46FD-A9B3-093F1149738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3FC93-953C-46FD-A9B3-093F1149738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78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3FC93-953C-46FD-A9B3-093F1149738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8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47E7E26-C34C-4EF6-AA4E-A329B888F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52913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6353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6353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19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353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63532"/>
                </a:solidFill>
              </a:defRPr>
            </a:lvl1pPr>
            <a:lvl2pPr>
              <a:defRPr>
                <a:solidFill>
                  <a:srgbClr val="063532"/>
                </a:solidFill>
              </a:defRPr>
            </a:lvl2pPr>
            <a:lvl3pPr>
              <a:defRPr>
                <a:solidFill>
                  <a:srgbClr val="063532"/>
                </a:solidFill>
              </a:defRPr>
            </a:lvl3pPr>
            <a:lvl4pPr>
              <a:defRPr>
                <a:solidFill>
                  <a:srgbClr val="063532"/>
                </a:solidFill>
              </a:defRPr>
            </a:lvl4pPr>
            <a:lvl5pPr>
              <a:defRPr>
                <a:solidFill>
                  <a:srgbClr val="06353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F4114-CA09-4711-AFDA-7CAC082A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63532"/>
                </a:solidFill>
              </a:defRPr>
            </a:lvl1pPr>
          </a:lstStyle>
          <a:p>
            <a:pPr>
              <a:defRPr/>
            </a:pPr>
            <a:fld id="{D28FD845-6978-4DC7-8BB1-A0E88A4D5D3C}" type="datetimeFigureOut">
              <a:rPr lang="en-GB"/>
              <a:pPr>
                <a:defRPr/>
              </a:pPr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8157D-28BD-4A23-82BA-77167E29D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635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75521-3D0E-446E-BE7B-745FB67C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4F26C-9C07-40F4-B621-165DD7DEA8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137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00FC38-C05B-4732-9E7C-94ADEF5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1107B-D595-43E0-A466-9398AF4EF5A2}" type="datetimeFigureOut">
              <a:rPr lang="en-GB"/>
              <a:pPr>
                <a:defRPr/>
              </a:pPr>
              <a:t>18/03/2022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6D078A-F3DE-492A-9A60-C2287EE3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595AD3-91C4-41C1-859E-30D68C778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A5EBE-D229-4E3E-8E1F-69CD98578F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30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13E287-E30E-4E14-A58D-1F08E9A6E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85295-D631-4033-A4AF-D60000994EB5}" type="datetimeFigureOut">
              <a:rPr lang="en-GB"/>
              <a:pPr>
                <a:defRPr/>
              </a:pPr>
              <a:t>18/03/2022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C4E377-FC18-4185-AF2A-0AAE2270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5295861-5EC1-475C-B9A2-FEB1DA4C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0080B-9FD9-4C6F-9B0A-C1133FEC60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92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A108F7-B105-4525-BA30-214C06ED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4156F-C709-40B4-A030-D19174DC8AA5}" type="datetimeFigureOut">
              <a:rPr lang="en-GB"/>
              <a:pPr>
                <a:defRPr/>
              </a:pPr>
              <a:t>18/03/2022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B742EC7-A56B-4250-BF2C-A7E291CC3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CB385A1-2893-46A5-B3D5-F460AE51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63018-A218-42F5-8AD3-CB7600FAC0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957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B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2F18681-E66C-4101-AE57-D561B3281D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5F3CCB0-56DF-4BE2-B035-A4E060598D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BB940-BD17-4001-B0D0-DCCAC9F85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63532"/>
                </a:solidFill>
                <a:latin typeface="+mn-lt"/>
              </a:defRPr>
            </a:lvl1pPr>
          </a:lstStyle>
          <a:p>
            <a:pPr>
              <a:defRPr/>
            </a:pPr>
            <a:fld id="{31DEB80F-4546-42F1-B4CC-2CB17854B398}" type="datetimeFigureOut">
              <a:rPr lang="en-GB"/>
              <a:pPr>
                <a:defRPr/>
              </a:pPr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5B76F-E0E4-4320-93F6-D0E7CC09B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6353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71A14-8EF3-4519-8F61-321535E2D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63532"/>
                </a:solidFill>
              </a:defRPr>
            </a:lvl1pPr>
          </a:lstStyle>
          <a:p>
            <a:fld id="{7413060F-8E17-49A8-8B0B-2AC506FDEA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85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6353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63532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6353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6353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6353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6353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AAD738B-F12B-427E-AA2F-2DE8BB39F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6746" y="1600200"/>
            <a:ext cx="9144000" cy="2387600"/>
          </a:xfrm>
        </p:spPr>
        <p:txBody>
          <a:bodyPr/>
          <a:lstStyle/>
          <a:p>
            <a:r>
              <a:rPr lang="en-GB" altLang="en-US" dirty="0"/>
              <a:t>C.L.A.S.S.</a:t>
            </a:r>
            <a:br>
              <a:rPr lang="en-GB" altLang="en-US" dirty="0"/>
            </a:br>
            <a:r>
              <a:rPr lang="en-GB" altLang="en-US" sz="4400" dirty="0"/>
              <a:t>Care Leavers Access Support and Success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024CA8F2-5865-41DF-8320-B4FAADA7C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6746" y="3987800"/>
            <a:ext cx="9144000" cy="1655762"/>
          </a:xfrm>
        </p:spPr>
        <p:txBody>
          <a:bodyPr/>
          <a:lstStyle/>
          <a:p>
            <a:endParaRPr lang="en-GB" altLang="en-US" dirty="0"/>
          </a:p>
          <a:p>
            <a:r>
              <a:rPr lang="en-GB" altLang="en-US" dirty="0"/>
              <a:t>Louise Byrne </a:t>
            </a:r>
          </a:p>
          <a:p>
            <a:r>
              <a:rPr lang="en-GB" altLang="en-US" dirty="0"/>
              <a:t>HCPC, </a:t>
            </a:r>
            <a:r>
              <a:rPr lang="en-GB" altLang="en-US" dirty="0" err="1"/>
              <a:t>CPsychol</a:t>
            </a:r>
            <a:r>
              <a:rPr lang="en-GB" altLang="en-US" dirty="0"/>
              <a:t>, MSc, H. Dip, BA (Hons)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AAD738B-F12B-427E-AA2F-2DE8BB39F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Current support</a:t>
            </a:r>
          </a:p>
        </p:txBody>
      </p:sp>
      <p:pic>
        <p:nvPicPr>
          <p:cNvPr id="3" name="Graphic 2" descr="House with solid fill">
            <a:extLst>
              <a:ext uri="{FF2B5EF4-FFF2-40B4-BE49-F238E27FC236}">
                <a16:creationId xmlns:a16="http://schemas.microsoft.com/office/drawing/2014/main" id="{A65294A2-DD48-4C45-9A39-C00FDA036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8806" y="3674660"/>
            <a:ext cx="1553570" cy="1553570"/>
          </a:xfrm>
          <a:prstGeom prst="rect">
            <a:avLst/>
          </a:prstGeom>
        </p:spPr>
      </p:pic>
      <p:pic>
        <p:nvPicPr>
          <p:cNvPr id="5" name="Graphic 4" descr="Money outline">
            <a:extLst>
              <a:ext uri="{FF2B5EF4-FFF2-40B4-BE49-F238E27FC236}">
                <a16:creationId xmlns:a16="http://schemas.microsoft.com/office/drawing/2014/main" id="{E4F183E8-952E-47BD-8360-ECD6DCC665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5713" y="3933967"/>
            <a:ext cx="1294263" cy="1294263"/>
          </a:xfrm>
          <a:prstGeom prst="rect">
            <a:avLst/>
          </a:prstGeom>
        </p:spPr>
      </p:pic>
      <p:pic>
        <p:nvPicPr>
          <p:cNvPr id="7" name="Graphic 6" descr="Chat with solid fill">
            <a:extLst>
              <a:ext uri="{FF2B5EF4-FFF2-40B4-BE49-F238E27FC236}">
                <a16:creationId xmlns:a16="http://schemas.microsoft.com/office/drawing/2014/main" id="{46DFB21F-A21C-46C3-B05A-55EC3A3CBB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80433" y="2471380"/>
            <a:ext cx="1157786" cy="1157786"/>
          </a:xfrm>
          <a:prstGeom prst="rect">
            <a:avLst/>
          </a:prstGeom>
        </p:spPr>
      </p:pic>
      <p:pic>
        <p:nvPicPr>
          <p:cNvPr id="9" name="Graphic 8" descr="Books outline">
            <a:extLst>
              <a:ext uri="{FF2B5EF4-FFF2-40B4-BE49-F238E27FC236}">
                <a16:creationId xmlns:a16="http://schemas.microsoft.com/office/drawing/2014/main" id="{919A07FE-83A7-4832-8303-EC0CB3A241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05802" y="2514599"/>
            <a:ext cx="1114567" cy="111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31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AAD738B-F12B-427E-AA2F-2DE8BB39F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Aim and objective</a:t>
            </a:r>
          </a:p>
        </p:txBody>
      </p:sp>
      <p:pic>
        <p:nvPicPr>
          <p:cNvPr id="3" name="Graphic 2" descr="Bullseye outline">
            <a:extLst>
              <a:ext uri="{FF2B5EF4-FFF2-40B4-BE49-F238E27FC236}">
                <a16:creationId xmlns:a16="http://schemas.microsoft.com/office/drawing/2014/main" id="{97F8A8EF-D8F0-42A4-A986-4DF82440F6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4375" y="3863975"/>
            <a:ext cx="1443250" cy="14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4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AAD738B-F12B-427E-AA2F-2DE8BB39F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0973" y="533186"/>
            <a:ext cx="6173337" cy="1148900"/>
          </a:xfrm>
        </p:spPr>
        <p:txBody>
          <a:bodyPr/>
          <a:lstStyle/>
          <a:p>
            <a:r>
              <a:rPr lang="en-GB" altLang="en-US" dirty="0"/>
              <a:t>Proposed outline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DB15E64D-1D70-4971-8284-A5EC50400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808" y="3521134"/>
            <a:ext cx="2863731" cy="1328357"/>
          </a:xfrm>
          <a:prstGeom prst="rect">
            <a:avLst/>
          </a:prstGeom>
        </p:spPr>
      </p:pic>
      <p:pic>
        <p:nvPicPr>
          <p:cNvPr id="5" name="Graphic 4" descr="Web design with solid fill">
            <a:extLst>
              <a:ext uri="{FF2B5EF4-FFF2-40B4-BE49-F238E27FC236}">
                <a16:creationId xmlns:a16="http://schemas.microsoft.com/office/drawing/2014/main" id="{522C660E-D046-4C7B-916C-E6403DE9C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8352" y="3429000"/>
            <a:ext cx="1512626" cy="1512626"/>
          </a:xfrm>
          <a:prstGeom prst="rect">
            <a:avLst/>
          </a:prstGeom>
        </p:spPr>
      </p:pic>
      <p:pic>
        <p:nvPicPr>
          <p:cNvPr id="7" name="Graphic 6" descr="Smart Phone with solid fill">
            <a:extLst>
              <a:ext uri="{FF2B5EF4-FFF2-40B4-BE49-F238E27FC236}">
                <a16:creationId xmlns:a16="http://schemas.microsoft.com/office/drawing/2014/main" id="{C4E9B31A-43AB-461A-A1A9-2EE30BF398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72161" y="3809633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7AEB3E-3DC5-4970-9BA3-E98BCC9E1823}"/>
              </a:ext>
            </a:extLst>
          </p:cNvPr>
          <p:cNvSpPr txBox="1"/>
          <p:nvPr/>
        </p:nvSpPr>
        <p:spPr>
          <a:xfrm>
            <a:off x="1408724" y="4724033"/>
            <a:ext cx="2251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Dedicated web page</a:t>
            </a:r>
          </a:p>
        </p:txBody>
      </p:sp>
      <p:pic>
        <p:nvPicPr>
          <p:cNvPr id="10" name="Graphic 9" descr="Chef female with solid fill">
            <a:extLst>
              <a:ext uri="{FF2B5EF4-FFF2-40B4-BE49-F238E27FC236}">
                <a16:creationId xmlns:a16="http://schemas.microsoft.com/office/drawing/2014/main" id="{5D234DBB-4BDE-49EB-95E6-05056BE607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19215" y="1682086"/>
            <a:ext cx="1335206" cy="13352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6E55BFF-7687-4C70-A2F5-B41AEFD2552A}"/>
              </a:ext>
            </a:extLst>
          </p:cNvPr>
          <p:cNvSpPr txBox="1"/>
          <p:nvPr/>
        </p:nvSpPr>
        <p:spPr>
          <a:xfrm>
            <a:off x="4778706" y="2851282"/>
            <a:ext cx="2375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Practical life skills development</a:t>
            </a:r>
          </a:p>
        </p:txBody>
      </p:sp>
      <p:pic>
        <p:nvPicPr>
          <p:cNvPr id="15" name="Graphic 14" descr="Social network with solid fill">
            <a:extLst>
              <a:ext uri="{FF2B5EF4-FFF2-40B4-BE49-F238E27FC236}">
                <a16:creationId xmlns:a16="http://schemas.microsoft.com/office/drawing/2014/main" id="{888CC02C-C6D4-48C6-8FB0-F19B1FE780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73854" y="4338063"/>
            <a:ext cx="2020992" cy="20209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BACE03A-6F46-412F-9B15-D59960533E9F}"/>
              </a:ext>
            </a:extLst>
          </p:cNvPr>
          <p:cNvSpPr txBox="1"/>
          <p:nvPr/>
        </p:nvSpPr>
        <p:spPr>
          <a:xfrm>
            <a:off x="4902105" y="6068337"/>
            <a:ext cx="2251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Group and 1-1 support</a:t>
            </a:r>
          </a:p>
        </p:txBody>
      </p:sp>
    </p:spTree>
    <p:extLst>
      <p:ext uri="{BB962C8B-B14F-4D97-AF65-F5344CB8AC3E}">
        <p14:creationId xmlns:p14="http://schemas.microsoft.com/office/powerpoint/2010/main" val="259027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AAD738B-F12B-427E-AA2F-2DE8BB39F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Next steps…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024CA8F2-5865-41DF-8320-B4FAADA7C4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31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AAD738B-F12B-427E-AA2F-2DE8BB39F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0763"/>
            <a:ext cx="9144000" cy="2387600"/>
          </a:xfrm>
        </p:spPr>
        <p:txBody>
          <a:bodyPr/>
          <a:lstStyle/>
          <a:p>
            <a:r>
              <a:rPr lang="en-GB" altLang="en-US" dirty="0"/>
              <a:t>Questions?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024CA8F2-5865-41DF-8320-B4FAADA7C4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74552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Roehampt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Roehampton PowerPoint Template [Compatibility Mode]" id="{E5B5E309-F8AA-487B-8D1A-F3FF829A02BB}" vid="{DF524CFD-4E3D-45F1-941A-862A0545FB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07A959C15A4340B553359546C802CC" ma:contentTypeVersion="17" ma:contentTypeDescription="Create a new document." ma:contentTypeScope="" ma:versionID="91c2511c33c84c6d688643406d80163f">
  <xsd:schema xmlns:xsd="http://www.w3.org/2001/XMLSchema" xmlns:xs="http://www.w3.org/2001/XMLSchema" xmlns:p="http://schemas.microsoft.com/office/2006/metadata/properties" xmlns:ns2="75a28cf3-9262-494e-8e02-5092a5e3e3b0" xmlns:ns3="0f92dab1-77df-48e4-a9cd-06b98d81475f" targetNamespace="http://schemas.microsoft.com/office/2006/metadata/properties" ma:root="true" ma:fieldsID="4ef7b7e5bc6c4747dbba92127ee4c6da" ns2:_="" ns3:_="">
    <xsd:import namespace="75a28cf3-9262-494e-8e02-5092a5e3e3b0"/>
    <xsd:import namespace="0f92dab1-77df-48e4-a9cd-06b98d81475f"/>
    <xsd:element name="properties">
      <xsd:complexType>
        <xsd:sequence>
          <xsd:element name="documentManagement">
            <xsd:complexType>
              <xsd:all>
                <xsd:element ref="ns2:o6f1dd33322e4fee9f8472c70ee26897" minOccurs="0"/>
                <xsd:element ref="ns2:TaxCatchAll" minOccurs="0"/>
                <xsd:element ref="ns2:ef642806d26c426e8de7b48d57954fe9" minOccurs="0"/>
                <xsd:element ref="ns2:TaxKeywordTaxHTFiel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28cf3-9262-494e-8e02-5092a5e3e3b0" elementFormDefault="qualified">
    <xsd:import namespace="http://schemas.microsoft.com/office/2006/documentManagement/types"/>
    <xsd:import namespace="http://schemas.microsoft.com/office/infopath/2007/PartnerControls"/>
    <xsd:element name="o6f1dd33322e4fee9f8472c70ee26897" ma:index="7" nillable="true" ma:taxonomy="true" ma:internalName="o6f1dd33322e4fee9f8472c70ee26897" ma:taxonomyFieldName="Document_x0020_Type" ma:displayName="Document Type" ma:default="" ma:fieldId="{86f1dd33-322e-4fee-9f84-72c70ee26897}" ma:taxonomyMulti="true" ma:sspId="8d0af180-1065-48e5-bc0d-526fac628292" ma:termSetId="a86422d8-cad4-4935-995f-47ef0cc840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8" nillable="true" ma:displayName="Taxonomy Catch All Column" ma:hidden="true" ma:list="{4A22AC8C-280A-4E4D-AE27-F891C176EE04}" ma:internalName="TaxCatchAll" ma:showField="CatchAllData" ma:web="{2f78b1f0-9fe1-46a1-9145-c3368eaaf0c9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f642806d26c426e8de7b48d57954fe9" ma:index="9" nillable="true" ma:taxonomy="true" ma:internalName="ef642806d26c426e8de7b48d57954fe9" ma:taxonomyFieldName="Roehampton_x0020_Team" ma:displayName="Roehampton Team" ma:default="" ma:fieldId="{ef642806-d26c-426e-8de7-b48d57954fe9}" ma:sspId="8d0af180-1065-48e5-bc0d-526fac628292" ma:termSetId="d1e35cad-1ad0-4857-8537-5b82f749682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0" nillable="true" ma:taxonomy="true" ma:internalName="TaxKeywordTaxHTField" ma:taxonomyFieldName="TaxKeyword" ma:displayName="Enterprise Keywords" ma:fieldId="{23f27201-bee3-471e-b2e7-b64fd8b7ca38}" ma:taxonomyMulti="true" ma:sspId="8d0af180-1065-48e5-bc0d-526fac62829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2dab1-77df-48e4-a9cd-06b98d8147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f642806d26c426e8de7b48d57954fe9 xmlns="75a28cf3-9262-494e-8e02-5092a5e3e3b0">
      <Terms xmlns="http://schemas.microsoft.com/office/infopath/2007/PartnerControls"/>
    </ef642806d26c426e8de7b48d57954fe9>
    <o6f1dd33322e4fee9f8472c70ee26897 xmlns="75a28cf3-9262-494e-8e02-5092a5e3e3b0">
      <Terms xmlns="http://schemas.microsoft.com/office/infopath/2007/PartnerControls"/>
    </o6f1dd33322e4fee9f8472c70ee26897>
    <TaxCatchAll xmlns="75a28cf3-9262-494e-8e02-5092a5e3e3b0" xsi:nil="true"/>
    <TaxKeywordTaxHTField xmlns="75a28cf3-9262-494e-8e02-5092a5e3e3b0">
      <Terms xmlns="http://schemas.microsoft.com/office/infopath/2007/PartnerControls"/>
    </TaxKeywordTaxHTField>
    <SharedWithUsers xmlns="75a28cf3-9262-494e-8e02-5092a5e3e3b0">
      <UserInfo>
        <DisplayName>James Ayres</DisplayName>
        <AccountId>1227</AccountId>
        <AccountType/>
      </UserInfo>
      <UserInfo>
        <DisplayName>Roxana Parra</DisplayName>
        <AccountId>1372</AccountId>
        <AccountType/>
      </UserInfo>
      <UserInfo>
        <DisplayName>Jo Eskdale</DisplayName>
        <AccountId>45</AccountId>
        <AccountType/>
      </UserInfo>
      <UserInfo>
        <DisplayName>Sue Carter</DisplayName>
        <AccountId>22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6ED588B-165D-4C79-A695-D2405637E01B}">
  <ds:schemaRefs>
    <ds:schemaRef ds:uri="0f92dab1-77df-48e4-a9cd-06b98d81475f"/>
    <ds:schemaRef ds:uri="75a28cf3-9262-494e-8e02-5092a5e3e3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73C611E-AB7B-4DB9-A342-6C6DA16E81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556621-A21B-4099-8442-B670AE590B69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75a28cf3-9262-494e-8e02-5092a5e3e3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f92dab1-77df-48e4-a9cd-06b98d81475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6584</TotalTime>
  <Words>62</Words>
  <Application>Microsoft Office PowerPoint</Application>
  <PresentationFormat>Widescreen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University of Roehampton</vt:lpstr>
      <vt:lpstr>C.L.A.S.S. Care Leavers Access Support and Success</vt:lpstr>
      <vt:lpstr>Current support</vt:lpstr>
      <vt:lpstr>Aim and objective</vt:lpstr>
      <vt:lpstr>Proposed outline</vt:lpstr>
      <vt:lpstr>Next steps…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Aleata Alstad-Calkins</dc:creator>
  <cp:lastModifiedBy>Louise Byrne</cp:lastModifiedBy>
  <cp:revision>5</cp:revision>
  <cp:lastPrinted>2022-02-09T14:41:22Z</cp:lastPrinted>
  <dcterms:created xsi:type="dcterms:W3CDTF">2022-02-07T12:34:11Z</dcterms:created>
  <dcterms:modified xsi:type="dcterms:W3CDTF">2022-03-21T17:58:56Z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Type">
    <vt:lpwstr/>
  </property>
  <property fmtid="{D5CDD505-2E9C-101B-9397-08002B2CF9AE}" pid="3" name="TaxKeyword">
    <vt:lpwstr/>
  </property>
  <property fmtid="{D5CDD505-2E9C-101B-9397-08002B2CF9AE}" pid="4" name="Roehampton Team">
    <vt:lpwstr/>
  </property>
  <property fmtid="{D5CDD505-2E9C-101B-9397-08002B2CF9AE}" pid="5" name="ContentTypeId">
    <vt:lpwstr>0x010100F207A959C15A4340B553359546C802CC</vt:lpwstr>
  </property>
</Properties>
</file>