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2"/>
  </p:sldMasterIdLst>
  <p:notesMasterIdLst>
    <p:notesMasterId r:id="rId16"/>
  </p:notesMasterIdLst>
  <p:handoutMasterIdLst>
    <p:handoutMasterId r:id="rId17"/>
  </p:handoutMasterIdLst>
  <p:sldIdLst>
    <p:sldId id="6180" r:id="rId3"/>
    <p:sldId id="6182" r:id="rId4"/>
    <p:sldId id="6186" r:id="rId5"/>
    <p:sldId id="6187" r:id="rId6"/>
    <p:sldId id="6188" r:id="rId7"/>
    <p:sldId id="5984" r:id="rId8"/>
    <p:sldId id="6185" r:id="rId9"/>
    <p:sldId id="6189" r:id="rId10"/>
    <p:sldId id="6082" r:id="rId11"/>
    <p:sldId id="6183" r:id="rId12"/>
    <p:sldId id="6184" r:id="rId13"/>
    <p:sldId id="6190" r:id="rId14"/>
    <p:sldId id="6191" r:id="rId15"/>
  </p:sldIdLst>
  <p:sldSz cx="18288000" cy="10287000"/>
  <p:notesSz cx="6858000" cy="9144000"/>
  <p:defaultText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Aimhigher template" id="{EC606002-9F71-44B7-B1CA-759235CB4A66}">
          <p14:sldIdLst>
            <p14:sldId id="6180"/>
            <p14:sldId id="6182"/>
            <p14:sldId id="6186"/>
            <p14:sldId id="6187"/>
            <p14:sldId id="6188"/>
            <p14:sldId id="5984"/>
            <p14:sldId id="6185"/>
            <p14:sldId id="6189"/>
            <p14:sldId id="6082"/>
            <p14:sldId id="6183"/>
            <p14:sldId id="6184"/>
            <p14:sldId id="6190"/>
            <p14:sldId id="619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B3"/>
    <a:srgbClr val="3B165C"/>
    <a:srgbClr val="34302A"/>
    <a:srgbClr val="EC121E"/>
    <a:srgbClr val="000000"/>
    <a:srgbClr val="E0DDD8"/>
    <a:srgbClr val="00B0EF"/>
    <a:srgbClr val="E1DED9"/>
    <a:srgbClr val="F0EFEB"/>
    <a:srgbClr val="EEE6D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7772CF-C5EE-4B7D-87D4-DB682C7B7FE3}" v="6" dt="2022-03-24T13:00:33.985"/>
    <p1510:client id="{DFEA0E50-4CC9-4738-A528-A4EE6EDC9892}" v="248" dt="2022-03-21T17:51:29.558"/>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87" autoAdjust="0"/>
    <p:restoredTop sz="94832" autoAdjust="0"/>
  </p:normalViewPr>
  <p:slideViewPr>
    <p:cSldViewPr snapToGrid="0" showGuides="1">
      <p:cViewPr varScale="1">
        <p:scale>
          <a:sx n="39" d="100"/>
          <a:sy n="39" d="100"/>
        </p:scale>
        <p:origin x="1168" y="36"/>
      </p:cViewPr>
      <p:guideLst/>
    </p:cSldViewPr>
  </p:slideViewPr>
  <p:outlineViewPr>
    <p:cViewPr>
      <p:scale>
        <a:sx n="100" d="100"/>
        <a:sy n="100" d="100"/>
      </p:scale>
      <p:origin x="0" y="-528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59" d="100"/>
          <a:sy n="59" d="100"/>
        </p:scale>
        <p:origin x="2371"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a Darby" userId="LK33GB0BRI9JM5yrh5m6jJwsUGiJHoE660v9uytVQSo=" providerId="None" clId="Web-{797772CF-C5EE-4B7D-87D4-DB682C7B7FE3}"/>
    <pc:docChg chg="modSld">
      <pc:chgData name="Jenna Darby" userId="LK33GB0BRI9JM5yrh5m6jJwsUGiJHoE660v9uytVQSo=" providerId="None" clId="Web-{797772CF-C5EE-4B7D-87D4-DB682C7B7FE3}" dt="2022-03-24T13:01:40.346" v="22"/>
      <pc:docMkLst>
        <pc:docMk/>
      </pc:docMkLst>
      <pc:sldChg chg="modNotes">
        <pc:chgData name="Jenna Darby" userId="LK33GB0BRI9JM5yrh5m6jJwsUGiJHoE660v9uytVQSo=" providerId="None" clId="Web-{797772CF-C5EE-4B7D-87D4-DB682C7B7FE3}" dt="2022-03-24T12:58:21.091" v="3"/>
        <pc:sldMkLst>
          <pc:docMk/>
          <pc:sldMk cId="2824967204" sldId="5984"/>
        </pc:sldMkLst>
      </pc:sldChg>
      <pc:sldChg chg="modNotes">
        <pc:chgData name="Jenna Darby" userId="LK33GB0BRI9JM5yrh5m6jJwsUGiJHoE660v9uytVQSo=" providerId="None" clId="Web-{797772CF-C5EE-4B7D-87D4-DB682C7B7FE3}" dt="2022-03-24T13:00:04.906" v="11"/>
        <pc:sldMkLst>
          <pc:docMk/>
          <pc:sldMk cId="947466741" sldId="6082"/>
        </pc:sldMkLst>
      </pc:sldChg>
      <pc:sldChg chg="modNotes">
        <pc:chgData name="Jenna Darby" userId="LK33GB0BRI9JM5yrh5m6jJwsUGiJHoE660v9uytVQSo=" providerId="None" clId="Web-{797772CF-C5EE-4B7D-87D4-DB682C7B7FE3}" dt="2022-03-24T12:58:15.935" v="1"/>
        <pc:sldMkLst>
          <pc:docMk/>
          <pc:sldMk cId="453401622" sldId="6180"/>
        </pc:sldMkLst>
      </pc:sldChg>
      <pc:sldChg chg="modNotes">
        <pc:chgData name="Jenna Darby" userId="LK33GB0BRI9JM5yrh5m6jJwsUGiJHoE660v9uytVQSo=" providerId="None" clId="Web-{797772CF-C5EE-4B7D-87D4-DB682C7B7FE3}" dt="2022-03-24T13:00:20.125" v="15"/>
        <pc:sldMkLst>
          <pc:docMk/>
          <pc:sldMk cId="3972826988" sldId="6183"/>
        </pc:sldMkLst>
      </pc:sldChg>
      <pc:sldChg chg="modNotes">
        <pc:chgData name="Jenna Darby" userId="LK33GB0BRI9JM5yrh5m6jJwsUGiJHoE660v9uytVQSo=" providerId="None" clId="Web-{797772CF-C5EE-4B7D-87D4-DB682C7B7FE3}" dt="2022-03-24T13:01:15.079" v="20"/>
        <pc:sldMkLst>
          <pc:docMk/>
          <pc:sldMk cId="1535856894" sldId="6184"/>
        </pc:sldMkLst>
      </pc:sldChg>
      <pc:sldChg chg="modNotes">
        <pc:chgData name="Jenna Darby" userId="LK33GB0BRI9JM5yrh5m6jJwsUGiJHoE660v9uytVQSo=" providerId="None" clId="Web-{797772CF-C5EE-4B7D-87D4-DB682C7B7FE3}" dt="2022-03-24T12:58:34.810" v="5"/>
        <pc:sldMkLst>
          <pc:docMk/>
          <pc:sldMk cId="2807645713" sldId="6185"/>
        </pc:sldMkLst>
      </pc:sldChg>
      <pc:sldChg chg="modNotes">
        <pc:chgData name="Jenna Darby" userId="LK33GB0BRI9JM5yrh5m6jJwsUGiJHoE660v9uytVQSo=" providerId="None" clId="Web-{797772CF-C5EE-4B7D-87D4-DB682C7B7FE3}" dt="2022-03-24T13:01:40.346" v="22"/>
        <pc:sldMkLst>
          <pc:docMk/>
          <pc:sldMk cId="2811490391" sldId="6188"/>
        </pc:sldMkLst>
      </pc:sldChg>
      <pc:sldChg chg="modNotes">
        <pc:chgData name="Jenna Darby" userId="LK33GB0BRI9JM5yrh5m6jJwsUGiJHoE660v9uytVQSo=" providerId="None" clId="Web-{797772CF-C5EE-4B7D-87D4-DB682C7B7FE3}" dt="2022-03-24T13:00:00.703" v="9"/>
        <pc:sldMkLst>
          <pc:docMk/>
          <pc:sldMk cId="1980252472" sldId="6189"/>
        </pc:sldMkLst>
      </pc:sldChg>
    </pc:docChg>
  </pc:docChgLst>
  <pc:docChgLst>
    <pc:chgData name="Jenna Darby" clId="Web-{DFEA0E50-4CC9-4738-A528-A4EE6EDC9892}"/>
    <pc:docChg chg="addSld delSld modSld sldOrd modSection">
      <pc:chgData name="Jenna Darby" userId="" providerId="" clId="Web-{DFEA0E50-4CC9-4738-A528-A4EE6EDC9892}" dt="2022-03-21T17:51:28.480" v="142" actId="20577"/>
      <pc:docMkLst>
        <pc:docMk/>
      </pc:docMkLst>
      <pc:sldChg chg="delSp">
        <pc:chgData name="Jenna Darby" userId="" providerId="" clId="Web-{DFEA0E50-4CC9-4738-A528-A4EE6EDC9892}" dt="2022-03-21T17:42:54.738" v="2"/>
        <pc:sldMkLst>
          <pc:docMk/>
          <pc:sldMk cId="947466741" sldId="6082"/>
        </pc:sldMkLst>
        <pc:spChg chg="del">
          <ac:chgData name="Jenna Darby" userId="" providerId="" clId="Web-{DFEA0E50-4CC9-4738-A528-A4EE6EDC9892}" dt="2022-03-21T17:42:54.738" v="2"/>
          <ac:spMkLst>
            <pc:docMk/>
            <pc:sldMk cId="947466741" sldId="6082"/>
            <ac:spMk id="372" creationId="{5E82D52F-9AFF-DF40-9875-13C5A115BA7E}"/>
          </ac:spMkLst>
        </pc:spChg>
      </pc:sldChg>
      <pc:sldChg chg="delSp">
        <pc:chgData name="Jenna Darby" userId="" providerId="" clId="Web-{DFEA0E50-4CC9-4738-A528-A4EE6EDC9892}" dt="2022-03-21T17:42:58.613" v="3"/>
        <pc:sldMkLst>
          <pc:docMk/>
          <pc:sldMk cId="3972826988" sldId="6183"/>
        </pc:sldMkLst>
        <pc:spChg chg="del">
          <ac:chgData name="Jenna Darby" userId="" providerId="" clId="Web-{DFEA0E50-4CC9-4738-A528-A4EE6EDC9892}" dt="2022-03-21T17:42:58.613" v="3"/>
          <ac:spMkLst>
            <pc:docMk/>
            <pc:sldMk cId="3972826988" sldId="6183"/>
            <ac:spMk id="372" creationId="{5E82D52F-9AFF-DF40-9875-13C5A115BA7E}"/>
          </ac:spMkLst>
        </pc:spChg>
      </pc:sldChg>
      <pc:sldChg chg="delSp">
        <pc:chgData name="Jenna Darby" userId="" providerId="" clId="Web-{DFEA0E50-4CC9-4738-A528-A4EE6EDC9892}" dt="2022-03-21T17:43:03.550" v="4"/>
        <pc:sldMkLst>
          <pc:docMk/>
          <pc:sldMk cId="1535856894" sldId="6184"/>
        </pc:sldMkLst>
        <pc:spChg chg="del">
          <ac:chgData name="Jenna Darby" userId="" providerId="" clId="Web-{DFEA0E50-4CC9-4738-A528-A4EE6EDC9892}" dt="2022-03-21T17:43:03.550" v="4"/>
          <ac:spMkLst>
            <pc:docMk/>
            <pc:sldMk cId="1535856894" sldId="6184"/>
            <ac:spMk id="13" creationId="{446F154D-F0B3-404F-861C-231036358160}"/>
          </ac:spMkLst>
        </pc:spChg>
      </pc:sldChg>
      <pc:sldChg chg="delSp">
        <pc:chgData name="Jenna Darby" userId="" providerId="" clId="Web-{DFEA0E50-4CC9-4738-A528-A4EE6EDC9892}" dt="2022-03-21T17:42:43.050" v="0"/>
        <pc:sldMkLst>
          <pc:docMk/>
          <pc:sldMk cId="2807645713" sldId="6185"/>
        </pc:sldMkLst>
        <pc:spChg chg="del">
          <ac:chgData name="Jenna Darby" userId="" providerId="" clId="Web-{DFEA0E50-4CC9-4738-A528-A4EE6EDC9892}" dt="2022-03-21T17:42:43.050" v="0"/>
          <ac:spMkLst>
            <pc:docMk/>
            <pc:sldMk cId="2807645713" sldId="6185"/>
            <ac:spMk id="13" creationId="{446F154D-F0B3-404F-861C-231036358160}"/>
          </ac:spMkLst>
        </pc:spChg>
      </pc:sldChg>
      <pc:sldChg chg="modSp">
        <pc:chgData name="Jenna Darby" userId="" providerId="" clId="Web-{DFEA0E50-4CC9-4738-A528-A4EE6EDC9892}" dt="2022-03-21T17:51:28.480" v="142" actId="20577"/>
        <pc:sldMkLst>
          <pc:docMk/>
          <pc:sldMk cId="2811490391" sldId="6188"/>
        </pc:sldMkLst>
        <pc:spChg chg="mod">
          <ac:chgData name="Jenna Darby" userId="" providerId="" clId="Web-{DFEA0E50-4CC9-4738-A528-A4EE6EDC9892}" dt="2022-03-21T17:51:28.480" v="142" actId="20577"/>
          <ac:spMkLst>
            <pc:docMk/>
            <pc:sldMk cId="2811490391" sldId="6188"/>
            <ac:spMk id="8" creationId="{6B3EAA32-6F09-4342-A6BB-F9E68EF2C980}"/>
          </ac:spMkLst>
        </pc:spChg>
      </pc:sldChg>
      <pc:sldChg chg="delSp">
        <pc:chgData name="Jenna Darby" userId="" providerId="" clId="Web-{DFEA0E50-4CC9-4738-A528-A4EE6EDC9892}" dt="2022-03-21T17:42:50.097" v="1"/>
        <pc:sldMkLst>
          <pc:docMk/>
          <pc:sldMk cId="1980252472" sldId="6189"/>
        </pc:sldMkLst>
        <pc:spChg chg="del">
          <ac:chgData name="Jenna Darby" userId="" providerId="" clId="Web-{DFEA0E50-4CC9-4738-A528-A4EE6EDC9892}" dt="2022-03-21T17:42:50.097" v="1"/>
          <ac:spMkLst>
            <pc:docMk/>
            <pc:sldMk cId="1980252472" sldId="6189"/>
            <ac:spMk id="13" creationId="{446F154D-F0B3-404F-861C-231036358160}"/>
          </ac:spMkLst>
        </pc:spChg>
      </pc:sldChg>
      <pc:sldChg chg="new del">
        <pc:chgData name="Jenna Darby" userId="" providerId="" clId="Web-{DFEA0E50-4CC9-4738-A528-A4EE6EDC9892}" dt="2022-03-21T17:43:12.097" v="6"/>
        <pc:sldMkLst>
          <pc:docMk/>
          <pc:sldMk cId="2437577997" sldId="6190"/>
        </pc:sldMkLst>
      </pc:sldChg>
      <pc:sldChg chg="modSp add ord replId">
        <pc:chgData name="Jenna Darby" userId="" providerId="" clId="Web-{DFEA0E50-4CC9-4738-A528-A4EE6EDC9892}" dt="2022-03-21T17:50:11.057" v="140" actId="20577"/>
        <pc:sldMkLst>
          <pc:docMk/>
          <pc:sldMk cId="3499764668" sldId="6190"/>
        </pc:sldMkLst>
        <pc:spChg chg="mod">
          <ac:chgData name="Jenna Darby" userId="" providerId="" clId="Web-{DFEA0E50-4CC9-4738-A528-A4EE6EDC9892}" dt="2022-03-21T17:50:11.057" v="140" actId="20577"/>
          <ac:spMkLst>
            <pc:docMk/>
            <pc:sldMk cId="3499764668" sldId="6190"/>
            <ac:spMk id="8" creationId="{6B3EAA32-6F09-4342-A6BB-F9E68EF2C980}"/>
          </ac:spMkLst>
        </pc:spChg>
      </pc:sldChg>
      <pc:sldChg chg="modSp add replId">
        <pc:chgData name="Jenna Darby" userId="" providerId="" clId="Web-{DFEA0E50-4CC9-4738-A528-A4EE6EDC9892}" dt="2022-03-21T17:48:53.071" v="118"/>
        <pc:sldMkLst>
          <pc:docMk/>
          <pc:sldMk cId="2080884332" sldId="6191"/>
        </pc:sldMkLst>
        <pc:spChg chg="mod">
          <ac:chgData name="Jenna Darby" userId="" providerId="" clId="Web-{DFEA0E50-4CC9-4738-A528-A4EE6EDC9892}" dt="2022-03-21T17:48:53.071" v="118"/>
          <ac:spMkLst>
            <pc:docMk/>
            <pc:sldMk cId="2080884332" sldId="6191"/>
            <ac:spMk id="8" creationId="{6B3EAA32-6F09-4342-A6BB-F9E68EF2C98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ontserrat Light" panose="00000400000000000000" pitchFamily="50" charset="0"/>
              <a:ea typeface="Microsoft YaHei Light" panose="020B0502040204020203"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1F343E-A4B4-4945-A289-F71CC24FF5E2}" type="datetimeFigureOut">
              <a:rPr lang="zh-CN" altLang="en-US" smtClean="0">
                <a:latin typeface="Montserrat Light" panose="00000400000000000000" pitchFamily="50" charset="0"/>
                <a:ea typeface="Microsoft YaHei Light" panose="020B0502040204020203" pitchFamily="34" charset="-122"/>
              </a:rPr>
              <a:t>2022/3/24</a:t>
            </a:fld>
            <a:endParaRPr lang="zh-CN" altLang="en-US">
              <a:latin typeface="Montserrat Light" panose="00000400000000000000" pitchFamily="50" charset="0"/>
              <a:ea typeface="Microsoft YaHei Light" panose="020B0502040204020203"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ontserrat Light" panose="00000400000000000000" pitchFamily="50" charset="0"/>
              <a:ea typeface="Microsoft YaHei Light" panose="020B0502040204020203"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FE3BE7-4887-454D-AC07-8146F5385083}" type="slidenum">
              <a:rPr lang="zh-CN" altLang="en-US" smtClean="0">
                <a:latin typeface="Montserrat Light" panose="00000400000000000000" pitchFamily="50" charset="0"/>
                <a:ea typeface="Microsoft YaHei Light" panose="020B0502040204020203" pitchFamily="34" charset="-122"/>
              </a:rPr>
              <a:t>‹#›</a:t>
            </a:fld>
            <a:endParaRPr lang="zh-CN" altLang="en-US">
              <a:latin typeface="Montserrat Light" panose="00000400000000000000" pitchFamily="50" charset="0"/>
              <a:ea typeface="Microsoft YaHei Light" panose="020B0502040204020203" pitchFamily="34" charset="-122"/>
            </a:endParaRPr>
          </a:p>
        </p:txBody>
      </p:sp>
    </p:spTree>
    <p:extLst>
      <p:ext uri="{BB962C8B-B14F-4D97-AF65-F5344CB8AC3E}">
        <p14:creationId xmlns:p14="http://schemas.microsoft.com/office/powerpoint/2010/main" val="1825806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ontserrat Light" panose="00000400000000000000" pitchFamily="50" charset="0"/>
                <a:ea typeface="Microsoft YaHei Light" panose="020B0502040204020203"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ontserrat Light" panose="00000400000000000000" pitchFamily="50" charset="0"/>
                <a:ea typeface="Microsoft YaHei Light" panose="020B0502040204020203" pitchFamily="34" charset="-122"/>
              </a:defRPr>
            </a:lvl1pPr>
          </a:lstStyle>
          <a:p>
            <a:fld id="{184EC83E-688E-43DA-BB76-712D53DE601D}" type="datetimeFigureOut">
              <a:rPr lang="zh-CN" altLang="en-US" smtClean="0"/>
              <a:pPr/>
              <a:t>2022/3/24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ontserrat Light" panose="00000400000000000000" pitchFamily="50" charset="0"/>
                <a:ea typeface="Microsoft YaHei Light" panose="020B0502040204020203"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ontserrat Light" panose="00000400000000000000" pitchFamily="50" charset="0"/>
                <a:ea typeface="Microsoft YaHei Light" panose="020B0502040204020203" pitchFamily="34" charset="-122"/>
              </a:defRPr>
            </a:lvl1pPr>
          </a:lstStyle>
          <a:p>
            <a:fld id="{BFEC4DAE-4541-43CA-A4FF-DC618A162F89}" type="slidenum">
              <a:rPr lang="zh-CN" altLang="en-US" smtClean="0"/>
              <a:pPr/>
              <a:t>‹#›</a:t>
            </a:fld>
            <a:endParaRPr lang="zh-CN" altLang="en-US"/>
          </a:p>
        </p:txBody>
      </p:sp>
    </p:spTree>
    <p:extLst>
      <p:ext uri="{BB962C8B-B14F-4D97-AF65-F5344CB8AC3E}">
        <p14:creationId xmlns:p14="http://schemas.microsoft.com/office/powerpoint/2010/main" val="3668933436"/>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1pPr>
    <a:lvl2pPr marL="6858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2pPr>
    <a:lvl3pPr marL="13716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3pPr>
    <a:lvl4pPr marL="20574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4pPr>
    <a:lvl5pPr marL="27432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xplore-education-statistics.service.gov.uk/find-statistics/children-looked-after-in-england-including-adoptions/202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officeforstudents.org.uk/media/3948d9a3-84b5-409b-8b11-760a9e94c997/differences_in_student_outcomes_further_characteristics_november_2020.pdf" TargetMode="External"/><Relationship Id="rId3" Type="http://schemas.openxmlformats.org/officeDocument/2006/relationships/hyperlink" Target="https://explore-education-statistics.service.gov.uk/find-statistics/outcomes-for-children-in-need-including-children-looked-after-by-local-authorities-in-england/2020#dataBlock-0bf1d46a-68ee-45ef-ed58-08d919136455-charts" TargetMode="External"/><Relationship Id="rId7" Type="http://schemas.openxmlformats.org/officeDocument/2006/relationships/hyperlink" Target="https://www.officeforstudents.org.uk/publications/consistency-needed-care-experienced-students-and-higher-education/#:~:text=Other%20studies%20have%20shown%20that,longer%20to%20complete%20their%20degree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thisisusatuni.org/wp-content/uploads/2021/02/PositiveImpactReport2020_UniteFoundation_SheffieldHallamUniversity.pdf" TargetMode="External"/><Relationship Id="rId11" Type="http://schemas.openxmlformats.org/officeDocument/2006/relationships/hyperlink" Target="https://learning.nspcc.org.uk/media/1622/statistics-briefing-looked-after-children.pdf" TargetMode="External"/><Relationship Id="rId5" Type="http://schemas.openxmlformats.org/officeDocument/2006/relationships/hyperlink" Target="https://www.officeforstudents.org.uk/advice-and-guidance/promoting-equal-opportunities/effective-practice/care-experienced/" TargetMode="External"/><Relationship Id="rId10" Type="http://schemas.openxmlformats.org/officeDocument/2006/relationships/hyperlink" Target="https://figshare.shef.ac.uk/articles/report/Pathways_to_University_-_The_Journey_Through_Care_Findings_Report_Two/13247639" TargetMode="External"/><Relationship Id="rId4" Type="http://schemas.openxmlformats.org/officeDocument/2006/relationships/hyperlink" Target="https://explore-education-statistics.service.gov.uk/find-statistics/children-looked-after-in-england-including-adoptions/2021" TargetMode="External"/><Relationship Id="rId9" Type="http://schemas.openxmlformats.org/officeDocument/2006/relationships/hyperlink" Target="https://sites.google.com/sheffield.ac.uk/pathwaysproject/resource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FEC4DAE-4541-43CA-A4FF-DC618A162F89}" type="slidenum">
              <a:rPr lang="zh-CN" altLang="en-US" smtClean="0"/>
              <a:pPr/>
              <a:t>1</a:t>
            </a:fld>
            <a:endParaRPr lang="zh-CN" altLang="en-US"/>
          </a:p>
        </p:txBody>
      </p:sp>
    </p:spTree>
    <p:extLst>
      <p:ext uri="{BB962C8B-B14F-4D97-AF65-F5344CB8AC3E}">
        <p14:creationId xmlns:p14="http://schemas.microsoft.com/office/powerpoint/2010/main" val="3216698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Targeted/eligible for widening participation initiatives offered by many universities.</a:t>
            </a:r>
          </a:p>
        </p:txBody>
      </p:sp>
      <p:sp>
        <p:nvSpPr>
          <p:cNvPr id="4" name="Slide Number Placeholder 3"/>
          <p:cNvSpPr>
            <a:spLocks noGrp="1"/>
          </p:cNvSpPr>
          <p:nvPr>
            <p:ph type="sldNum" sz="quarter" idx="5"/>
          </p:nvPr>
        </p:nvSpPr>
        <p:spPr/>
        <p:txBody>
          <a:bodyPr/>
          <a:lstStyle/>
          <a:p>
            <a:fld id="{BFEC4DAE-4541-43CA-A4FF-DC618A162F89}" type="slidenum">
              <a:rPr lang="zh-CN" altLang="en-US" smtClean="0"/>
              <a:pPr/>
              <a:t>13</a:t>
            </a:fld>
            <a:endParaRPr lang="zh-CN" altLang="en-US"/>
          </a:p>
        </p:txBody>
      </p:sp>
    </p:spTree>
    <p:extLst>
      <p:ext uri="{BB962C8B-B14F-4D97-AF65-F5344CB8AC3E}">
        <p14:creationId xmlns:p14="http://schemas.microsoft.com/office/powerpoint/2010/main" val="3882241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EC4DAE-4541-43CA-A4FF-DC618A162F89}" type="slidenum">
              <a:rPr lang="zh-CN" altLang="en-US" smtClean="0"/>
              <a:pPr/>
              <a:t>5</a:t>
            </a:fld>
            <a:endParaRPr lang="zh-CN" altLang="en-US"/>
          </a:p>
        </p:txBody>
      </p:sp>
    </p:spTree>
    <p:extLst>
      <p:ext uri="{BB962C8B-B14F-4D97-AF65-F5344CB8AC3E}">
        <p14:creationId xmlns:p14="http://schemas.microsoft.com/office/powerpoint/2010/main" val="2108683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ontserrat Light"/>
                <a:ea typeface="Microsoft YaHei Light"/>
              </a:rPr>
              <a:t>According to recent government statistics This is the number of CLA in UK as of March 2021</a:t>
            </a:r>
            <a:r>
              <a:rPr lang="en-US" dirty="0">
                <a:latin typeface="Montserrat Light"/>
                <a:ea typeface="Microsoft YaHei Light"/>
              </a:rPr>
              <a:t> </a:t>
            </a:r>
            <a:endParaRPr lang="en-US"/>
          </a:p>
          <a:p>
            <a:r>
              <a:rPr lang="en-US" b="1" dirty="0">
                <a:latin typeface="Montserrat Light"/>
                <a:ea typeface="Microsoft YaHei Light"/>
              </a:rPr>
              <a:t>With England having the greatest population of CLA of the 4 nations…</a:t>
            </a:r>
            <a:r>
              <a:rPr lang="en-US" dirty="0">
                <a:latin typeface="Montserrat Light"/>
                <a:ea typeface="Microsoft YaHei Light"/>
              </a:rPr>
              <a:t> </a:t>
            </a:r>
            <a:endParaRPr lang="en-US" dirty="0"/>
          </a:p>
          <a:p>
            <a:r>
              <a:rPr lang="en-US" b="1" dirty="0">
                <a:latin typeface="Montserrat Light"/>
                <a:ea typeface="Microsoft YaHei Light"/>
              </a:rPr>
              <a:t>66% of children are in care because of abuse or neglect from their parents and caregivers.</a:t>
            </a:r>
            <a:r>
              <a:rPr lang="en-US" dirty="0">
                <a:latin typeface="Montserrat Light"/>
                <a:ea typeface="Microsoft YaHei Light"/>
              </a:rPr>
              <a:t> </a:t>
            </a:r>
            <a:endParaRPr lang="en-US" dirty="0"/>
          </a:p>
          <a:p>
            <a:r>
              <a:rPr lang="en-US" b="1" dirty="0">
                <a:latin typeface="Montserrat Light"/>
                <a:ea typeface="Microsoft YaHei Light"/>
              </a:rPr>
              <a:t>14% because of family dysfunction </a:t>
            </a:r>
            <a:r>
              <a:rPr lang="en-US" dirty="0">
                <a:latin typeface="Montserrat Light"/>
                <a:ea typeface="Microsoft YaHei Light"/>
              </a:rPr>
              <a:t>5 Family dysfunction - Children whose needs arise mainly out of their living with families where the parenting capacity is chronically inadequate (DfE, 2019c) </a:t>
            </a:r>
            <a:endParaRPr lang="en-US" dirty="0"/>
          </a:p>
          <a:p>
            <a:r>
              <a:rPr lang="en-US" b="1" dirty="0">
                <a:latin typeface="Montserrat Light"/>
                <a:ea typeface="Microsoft YaHei Light"/>
              </a:rPr>
              <a:t>8% because of family in acute stress</a:t>
            </a:r>
            <a:r>
              <a:rPr lang="en-US" dirty="0">
                <a:latin typeface="Montserrat Light"/>
                <a:ea typeface="Microsoft YaHei Light"/>
              </a:rPr>
              <a:t>)Family in acute stress - Children whose needs arise from living in a family going through a temporary crisis such that parenting capacity is diminished and some of the children’s needs are not being adequately met (DfE, 2019c). </a:t>
            </a:r>
            <a:endParaRPr lang="en-US" dirty="0"/>
          </a:p>
          <a:p>
            <a:r>
              <a:rPr lang="en-US" b="1" dirty="0">
                <a:latin typeface="Montserrat Light"/>
                <a:ea typeface="Microsoft YaHei Light"/>
              </a:rPr>
              <a:t>5% because of absent parenting</a:t>
            </a:r>
            <a:r>
              <a:rPr lang="en-US" dirty="0">
                <a:latin typeface="Montserrat Light"/>
                <a:ea typeface="Microsoft YaHei Light"/>
              </a:rPr>
              <a:t> </a:t>
            </a:r>
            <a:endParaRPr lang="en-US" dirty="0"/>
          </a:p>
          <a:p>
            <a:r>
              <a:rPr lang="en-US" b="1" dirty="0">
                <a:latin typeface="Montserrat Light"/>
                <a:ea typeface="Microsoft YaHei Light"/>
              </a:rPr>
              <a:t>3% because of child’s disability</a:t>
            </a:r>
            <a:r>
              <a:rPr lang="en-US" dirty="0">
                <a:latin typeface="Montserrat Light"/>
                <a:ea typeface="Microsoft YaHei Light"/>
              </a:rPr>
              <a:t> </a:t>
            </a:r>
            <a:endParaRPr lang="en-US" dirty="0"/>
          </a:p>
          <a:p>
            <a:r>
              <a:rPr lang="en-US" b="1" dirty="0">
                <a:latin typeface="Montserrat Light"/>
                <a:ea typeface="Microsoft YaHei Light"/>
              </a:rPr>
              <a:t>3% because of parent’s illness or disability</a:t>
            </a:r>
            <a:r>
              <a:rPr lang="en-US" dirty="0">
                <a:latin typeface="Montserrat Light"/>
                <a:ea typeface="Microsoft YaHei Light"/>
              </a:rPr>
              <a:t> </a:t>
            </a:r>
            <a:endParaRPr lang="en-US" dirty="0"/>
          </a:p>
          <a:p>
            <a:r>
              <a:rPr lang="en-US" b="1" dirty="0">
                <a:latin typeface="Montserrat Light"/>
                <a:ea typeface="Microsoft YaHei Light"/>
              </a:rPr>
              <a:t>1% because of low income and socially unacceptable </a:t>
            </a:r>
            <a:r>
              <a:rPr lang="en-US" b="1" dirty="0" err="1">
                <a:latin typeface="Montserrat Light"/>
                <a:ea typeface="Microsoft YaHei Light"/>
              </a:rPr>
              <a:t>behaviour</a:t>
            </a:r>
            <a:r>
              <a:rPr lang="en-US" dirty="0">
                <a:latin typeface="Montserrat Light"/>
                <a:ea typeface="Microsoft YaHei Light"/>
              </a:rPr>
              <a:t> </a:t>
            </a:r>
            <a:endParaRPr lang="en-US" dirty="0"/>
          </a:p>
        </p:txBody>
      </p:sp>
      <p:sp>
        <p:nvSpPr>
          <p:cNvPr id="4" name="Slide Number Placeholder 3"/>
          <p:cNvSpPr>
            <a:spLocks noGrp="1"/>
          </p:cNvSpPr>
          <p:nvPr>
            <p:ph type="sldNum" sz="quarter" idx="5"/>
          </p:nvPr>
        </p:nvSpPr>
        <p:spPr/>
        <p:txBody>
          <a:bodyPr/>
          <a:lstStyle/>
          <a:p>
            <a:fld id="{BFEC4DAE-4541-43CA-A4FF-DC618A162F89}" type="slidenum">
              <a:rPr lang="zh-CN" altLang="en-US" smtClean="0"/>
              <a:pPr/>
              <a:t>6</a:t>
            </a:fld>
            <a:endParaRPr lang="zh-CN" altLang="en-US"/>
          </a:p>
        </p:txBody>
      </p:sp>
    </p:spTree>
    <p:extLst>
      <p:ext uri="{BB962C8B-B14F-4D97-AF65-F5344CB8AC3E}">
        <p14:creationId xmlns:p14="http://schemas.microsoft.com/office/powerpoint/2010/main" val="1328341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ontserrat Light"/>
                <a:ea typeface="Microsoft YaHei Light"/>
              </a:rPr>
              <a:t>Generally the data show that:-</a:t>
            </a:r>
            <a:r>
              <a:rPr lang="en-US" dirty="0">
                <a:latin typeface="Montserrat Light"/>
                <a:ea typeface="Microsoft YaHei Light"/>
              </a:rPr>
              <a:t> </a:t>
            </a:r>
            <a:endParaRPr lang="en-US"/>
          </a:p>
          <a:p>
            <a:r>
              <a:rPr lang="en-US" b="1" dirty="0">
                <a:latin typeface="Montserrat Light"/>
                <a:ea typeface="Microsoft YaHei Light"/>
              </a:rPr>
              <a:t>Attainment at KS1 (5-7 year </a:t>
            </a:r>
            <a:r>
              <a:rPr lang="en-US" b="1" dirty="0" err="1">
                <a:latin typeface="Montserrat Light"/>
                <a:ea typeface="Microsoft YaHei Light"/>
              </a:rPr>
              <a:t>olds</a:t>
            </a:r>
            <a:r>
              <a:rPr lang="en-US" b="1" dirty="0">
                <a:latin typeface="Montserrat Light"/>
                <a:ea typeface="Microsoft YaHei Light"/>
              </a:rPr>
              <a:t>) </a:t>
            </a:r>
            <a:endParaRPr lang="en-US"/>
          </a:p>
          <a:p>
            <a:r>
              <a:rPr lang="en-US" dirty="0">
                <a:latin typeface="Montserrat Light"/>
                <a:ea typeface="Microsoft YaHei Light"/>
              </a:rPr>
              <a:t>Approx. 48% of CLA reached the expected standard in reading, writing and math compared to 78% for non-looked after children. </a:t>
            </a:r>
            <a:endParaRPr lang="en-US" dirty="0"/>
          </a:p>
          <a:p>
            <a:r>
              <a:rPr lang="en-US" b="1" dirty="0">
                <a:latin typeface="Montserrat Light"/>
                <a:ea typeface="Microsoft YaHei Light"/>
              </a:rPr>
              <a:t>Attainment at KS2 (7-11)</a:t>
            </a:r>
            <a:r>
              <a:rPr lang="en-US" dirty="0">
                <a:latin typeface="Montserrat Light"/>
                <a:ea typeface="Microsoft YaHei Light"/>
              </a:rPr>
              <a:t> </a:t>
            </a:r>
            <a:endParaRPr lang="en-US" dirty="0"/>
          </a:p>
          <a:p>
            <a:r>
              <a:rPr lang="en-US" dirty="0">
                <a:latin typeface="Montserrat Light"/>
                <a:ea typeface="Microsoft YaHei Light"/>
              </a:rPr>
              <a:t>Approx. 37% of CLA reached the expected standard in reading, writing and math, compared to 65% for non-looked after children. </a:t>
            </a:r>
            <a:endParaRPr lang="en-US" dirty="0"/>
          </a:p>
          <a:p>
            <a:r>
              <a:rPr lang="en-US" b="1" dirty="0">
                <a:latin typeface="Montserrat Light"/>
                <a:ea typeface="Microsoft YaHei Light"/>
              </a:rPr>
              <a:t>Attainment at KS4 (14 -16 </a:t>
            </a:r>
            <a:r>
              <a:rPr lang="en-US" b="1" dirty="0" err="1">
                <a:latin typeface="Montserrat Light"/>
                <a:ea typeface="Microsoft YaHei Light"/>
              </a:rPr>
              <a:t>Yr</a:t>
            </a:r>
            <a:r>
              <a:rPr lang="en-US" b="1" dirty="0">
                <a:latin typeface="Montserrat Light"/>
                <a:ea typeface="Microsoft YaHei Light"/>
              </a:rPr>
              <a:t> 10 and 11)</a:t>
            </a:r>
            <a:r>
              <a:rPr lang="en-US" dirty="0">
                <a:latin typeface="Montserrat Light"/>
                <a:ea typeface="Microsoft YaHei Light"/>
              </a:rPr>
              <a:t> </a:t>
            </a:r>
            <a:endParaRPr lang="en-US" dirty="0"/>
          </a:p>
          <a:p>
            <a:r>
              <a:rPr lang="en-US" dirty="0"/>
              <a:t>Approx. 7.2% of CLA achieved grade 5(strong pass old C/B) or above in GCSE English and math compared to 40.1 % for non-looked after children. </a:t>
            </a:r>
          </a:p>
        </p:txBody>
      </p:sp>
      <p:sp>
        <p:nvSpPr>
          <p:cNvPr id="4" name="Slide Number Placeholder 3"/>
          <p:cNvSpPr>
            <a:spLocks noGrp="1"/>
          </p:cNvSpPr>
          <p:nvPr>
            <p:ph type="sldNum" sz="quarter" idx="5"/>
          </p:nvPr>
        </p:nvSpPr>
        <p:spPr/>
        <p:txBody>
          <a:bodyPr/>
          <a:lstStyle/>
          <a:p>
            <a:fld id="{BFEC4DAE-4541-43CA-A4FF-DC618A162F89}" type="slidenum">
              <a:rPr lang="zh-CN" altLang="en-US" smtClean="0"/>
              <a:pPr/>
              <a:t>7</a:t>
            </a:fld>
            <a:endParaRPr lang="zh-CN" altLang="en-US"/>
          </a:p>
        </p:txBody>
      </p:sp>
    </p:spTree>
    <p:extLst>
      <p:ext uri="{BB962C8B-B14F-4D97-AF65-F5344CB8AC3E}">
        <p14:creationId xmlns:p14="http://schemas.microsoft.com/office/powerpoint/2010/main" val="126425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ontserrat Light"/>
                <a:ea typeface="Microsoft YaHei Light"/>
              </a:rPr>
              <a:t>So what is the picture like for our care leavers? Unfortunately, age takes priority over stage in the care system…There have been initiatives to challenge this, such as ‘Staying Put (2013) arrangements that enable care leavers to remain with their former foster </a:t>
            </a:r>
            <a:r>
              <a:rPr lang="en-US" b="1" dirty="0" err="1">
                <a:latin typeface="Montserrat Light"/>
                <a:ea typeface="Microsoft YaHei Light"/>
              </a:rPr>
              <a:t>carers</a:t>
            </a:r>
            <a:r>
              <a:rPr lang="en-US" b="1" dirty="0">
                <a:latin typeface="Montserrat Light"/>
                <a:ea typeface="Microsoft YaHei Light"/>
              </a:rPr>
              <a:t> after they turn 18.’ But you have to remember that it was only in April 2018 that the law changed with regards to extending support for care leavers not in education or training up to 25. Before this time only care leavers who were in education or training received support from the leaving care team up to 25 and support for all the others stopped at 21. So basically the support for the young people who needed more support was removed. And this is part of the problem…again that is another conversation.</a:t>
            </a:r>
            <a:r>
              <a:rPr lang="en-US" dirty="0">
                <a:latin typeface="Montserrat Light"/>
                <a:ea typeface="Microsoft YaHei Light"/>
              </a:rPr>
              <a:t> </a:t>
            </a:r>
            <a:endParaRPr lang="en-US"/>
          </a:p>
          <a:p>
            <a:r>
              <a:rPr lang="en-US" b="1" dirty="0">
                <a:latin typeface="Montserrat Light"/>
                <a:ea typeface="Microsoft YaHei Light"/>
              </a:rPr>
              <a:t>For 18 year old care leavers, 32% were in semi-independent transitional accommodation (hostel, flat or shared accommodation that has some staff supervision (not necessarily 24/7) designed to support YP to gain skills in independent living, 19% with former foster </a:t>
            </a:r>
            <a:r>
              <a:rPr lang="en-US" b="1" dirty="0" err="1">
                <a:latin typeface="Montserrat Light"/>
                <a:ea typeface="Microsoft YaHei Light"/>
              </a:rPr>
              <a:t>carers</a:t>
            </a:r>
            <a:r>
              <a:rPr lang="en-US" b="1" dirty="0">
                <a:latin typeface="Montserrat Light"/>
                <a:ea typeface="Microsoft YaHei Light"/>
              </a:rPr>
              <a:t> (staying put), and 11% in independent living.</a:t>
            </a:r>
            <a:r>
              <a:rPr lang="en-US" dirty="0">
                <a:latin typeface="Montserrat Light"/>
                <a:ea typeface="Microsoft YaHei Light"/>
              </a:rPr>
              <a:t> </a:t>
            </a:r>
            <a:endParaRPr lang="en-US" dirty="0"/>
          </a:p>
          <a:p>
            <a:r>
              <a:rPr lang="en-US" b="1" dirty="0">
                <a:latin typeface="Montserrat Light"/>
                <a:ea typeface="Microsoft YaHei Light"/>
              </a:rPr>
              <a:t>For 19-21 year old care leavers, 36% were living independently, 17% in semi-independent accommodation, and 8% with former foster </a:t>
            </a:r>
            <a:r>
              <a:rPr lang="en-US" b="1" dirty="0" err="1">
                <a:latin typeface="Montserrat Light"/>
                <a:ea typeface="Microsoft YaHei Light"/>
              </a:rPr>
              <a:t>carers</a:t>
            </a:r>
            <a:r>
              <a:rPr lang="en-US" b="1" dirty="0">
                <a:latin typeface="Montserrat Light"/>
                <a:ea typeface="Microsoft YaHei Light"/>
              </a:rPr>
              <a:t>.</a:t>
            </a:r>
            <a:r>
              <a:rPr lang="en-US" dirty="0">
                <a:latin typeface="Montserrat Light"/>
                <a:ea typeface="Microsoft YaHei Light"/>
              </a:rPr>
              <a:t> </a:t>
            </a:r>
            <a:endParaRPr lang="en-US" dirty="0"/>
          </a:p>
          <a:p>
            <a:r>
              <a:rPr lang="en-US" b="1" dirty="0">
                <a:latin typeface="Montserrat Light"/>
                <a:ea typeface="Microsoft YaHei Light"/>
              </a:rPr>
              <a:t>Placement type and stability in 2021:</a:t>
            </a:r>
            <a:r>
              <a:rPr lang="en-US" dirty="0">
                <a:latin typeface="Montserrat Light"/>
                <a:ea typeface="Microsoft YaHei Light"/>
              </a:rPr>
              <a:t> </a:t>
            </a:r>
            <a:endParaRPr lang="en-US" dirty="0"/>
          </a:p>
          <a:p>
            <a:pPr marL="285750" indent="-285750">
              <a:buFont typeface="Arial"/>
              <a:buChar char="•"/>
            </a:pPr>
            <a:r>
              <a:rPr lang="en-US" dirty="0">
                <a:latin typeface="Montserrat Light"/>
                <a:ea typeface="Microsoft YaHei Light"/>
              </a:rPr>
              <a:t>71% of CLA were in an approved foster placement, including those placed with a relative or friend (15%).</a:t>
            </a:r>
          </a:p>
          <a:p>
            <a:pPr marL="285750" indent="-285750">
              <a:buFont typeface="Arial"/>
              <a:buChar char="•"/>
            </a:pPr>
            <a:r>
              <a:rPr lang="en-US" dirty="0">
                <a:latin typeface="Montserrat Light"/>
                <a:ea typeface="Microsoft YaHei Light"/>
              </a:rPr>
              <a:t>7 in 10 CLA had one placement in the year – this is higher than in previous years due to the pandemic restricting placement moves.</a:t>
            </a:r>
          </a:p>
          <a:p>
            <a:pPr marL="285750" indent="-285750">
              <a:buFont typeface="Arial"/>
              <a:buChar char="•"/>
            </a:pPr>
            <a:r>
              <a:rPr lang="en-US" dirty="0">
                <a:latin typeface="Montserrat Light"/>
                <a:ea typeface="Microsoft YaHei Light"/>
              </a:rPr>
              <a:t>1 in 11 CLA had three or more placements in the year</a:t>
            </a:r>
          </a:p>
          <a:p>
            <a:r>
              <a:rPr lang="en-US" b="1" dirty="0">
                <a:latin typeface="Montserrat Light"/>
                <a:ea typeface="Microsoft YaHei Light"/>
              </a:rPr>
              <a:t> </a:t>
            </a:r>
            <a:r>
              <a:rPr lang="en-US" dirty="0">
                <a:latin typeface="Montserrat Light"/>
                <a:ea typeface="Microsoft YaHei Light"/>
              </a:rPr>
              <a:t> </a:t>
            </a:r>
            <a:endParaRPr lang="en-US" dirty="0"/>
          </a:p>
          <a:p>
            <a:r>
              <a:rPr lang="en-US" b="1" dirty="0">
                <a:latin typeface="Montserrat Light"/>
                <a:ea typeface="Microsoft YaHei Light"/>
              </a:rPr>
              <a:t>In Education</a:t>
            </a:r>
            <a:r>
              <a:rPr lang="en-US" dirty="0">
                <a:latin typeface="Montserrat Light"/>
                <a:ea typeface="Microsoft YaHei Light"/>
              </a:rPr>
              <a:t> </a:t>
            </a:r>
            <a:endParaRPr lang="en-US" dirty="0"/>
          </a:p>
          <a:p>
            <a:r>
              <a:rPr lang="en-US" b="1" dirty="0">
                <a:latin typeface="Montserrat Light"/>
                <a:ea typeface="Microsoft YaHei Light"/>
              </a:rPr>
              <a:t>In 2021, 29% of care leavers aged 19-21 were in education, with 6% of these in higher education.</a:t>
            </a:r>
            <a:r>
              <a:rPr lang="en-US" dirty="0">
                <a:latin typeface="Montserrat Light"/>
                <a:ea typeface="Microsoft YaHei Light"/>
              </a:rPr>
              <a:t> </a:t>
            </a:r>
            <a:endParaRPr lang="en-US" dirty="0"/>
          </a:p>
          <a:p>
            <a:r>
              <a:rPr lang="en-US" b="1" dirty="0">
                <a:latin typeface="Montserrat Light"/>
                <a:ea typeface="Microsoft YaHei Light"/>
              </a:rPr>
              <a:t>NEET</a:t>
            </a:r>
            <a:r>
              <a:rPr lang="en-US" dirty="0">
                <a:latin typeface="Montserrat Light"/>
                <a:ea typeface="Microsoft YaHei Light"/>
              </a:rPr>
              <a:t> </a:t>
            </a:r>
            <a:endParaRPr lang="en-US" dirty="0"/>
          </a:p>
          <a:p>
            <a:r>
              <a:rPr lang="en-US" b="1" dirty="0">
                <a:latin typeface="Montserrat Light"/>
                <a:ea typeface="Microsoft YaHei Light"/>
              </a:rPr>
              <a:t>41% of care leavers aged 19-21 were NEET, compared to approx. 12% of all young people aged 19-21.</a:t>
            </a:r>
            <a:r>
              <a:rPr lang="en-US" dirty="0">
                <a:latin typeface="Montserrat Light"/>
                <a:ea typeface="Microsoft YaHei Light"/>
              </a:rPr>
              <a:t> </a:t>
            </a:r>
            <a:endParaRPr lang="en-US" dirty="0"/>
          </a:p>
          <a:p>
            <a:r>
              <a:rPr lang="en-US" b="1" dirty="0">
                <a:latin typeface="Montserrat Light"/>
                <a:ea typeface="Microsoft YaHei Light"/>
              </a:rPr>
              <a:t>30% of 18 year </a:t>
            </a:r>
            <a:r>
              <a:rPr lang="en-US" b="1" dirty="0" err="1">
                <a:latin typeface="Montserrat Light"/>
                <a:ea typeface="Microsoft YaHei Light"/>
              </a:rPr>
              <a:t>olds</a:t>
            </a:r>
            <a:r>
              <a:rPr lang="en-US" b="1" dirty="0">
                <a:latin typeface="Montserrat Light"/>
                <a:ea typeface="Microsoft YaHei Light"/>
              </a:rPr>
              <a:t> were NEET</a:t>
            </a:r>
            <a:r>
              <a:rPr lang="en-US" dirty="0">
                <a:latin typeface="Montserrat Light"/>
                <a:ea typeface="Microsoft YaHei Light"/>
              </a:rPr>
              <a:t> </a:t>
            </a:r>
            <a:endParaRPr lang="en-US" dirty="0"/>
          </a:p>
        </p:txBody>
      </p:sp>
      <p:sp>
        <p:nvSpPr>
          <p:cNvPr id="4" name="Slide Number Placeholder 3"/>
          <p:cNvSpPr>
            <a:spLocks noGrp="1"/>
          </p:cNvSpPr>
          <p:nvPr>
            <p:ph type="sldNum" sz="quarter" idx="5"/>
          </p:nvPr>
        </p:nvSpPr>
        <p:spPr/>
        <p:txBody>
          <a:bodyPr/>
          <a:lstStyle/>
          <a:p>
            <a:fld id="{BFEC4DAE-4541-43CA-A4FF-DC618A162F89}" type="slidenum">
              <a:rPr lang="zh-CN" altLang="en-US" smtClean="0"/>
              <a:pPr/>
              <a:t>8</a:t>
            </a:fld>
            <a:endParaRPr lang="zh-CN" altLang="en-US"/>
          </a:p>
        </p:txBody>
      </p:sp>
    </p:spTree>
    <p:extLst>
      <p:ext uri="{BB962C8B-B14F-4D97-AF65-F5344CB8AC3E}">
        <p14:creationId xmlns:p14="http://schemas.microsoft.com/office/powerpoint/2010/main" val="2791774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ontserrat Light"/>
                <a:ea typeface="Microsoft YaHei Light"/>
              </a:rPr>
              <a:t>There are many barriers to learning and education for children in care and care leavers. This list is not exhaustive and I’m sure there are other actors I haven’t named. (Read from list)</a:t>
            </a:r>
            <a:r>
              <a:rPr lang="en-US" dirty="0">
                <a:latin typeface="Montserrat Light"/>
                <a:ea typeface="Microsoft YaHei Light"/>
              </a:rPr>
              <a:t> </a:t>
            </a:r>
            <a:endParaRPr lang="en-US"/>
          </a:p>
          <a:p>
            <a:r>
              <a:rPr lang="en-US" b="1" dirty="0">
                <a:latin typeface="Montserrat Light"/>
                <a:ea typeface="Microsoft YaHei Light"/>
              </a:rPr>
              <a:t>SEND - 55.7% of CLA for at least 12 months had a special educational need, compared to 15.3% of the overall pupil population </a:t>
            </a:r>
            <a:endParaRPr lang="en-US"/>
          </a:p>
          <a:p>
            <a:r>
              <a:rPr lang="en-US" b="1" dirty="0">
                <a:latin typeface="Montserrat Light"/>
                <a:ea typeface="Microsoft YaHei Light"/>
              </a:rPr>
              <a:t>Fundamentally if our basic needs for food and drink, shelter, clothing, sleep and love and connection are not met, thinking about </a:t>
            </a:r>
            <a:r>
              <a:rPr lang="en-US" b="1" dirty="0" err="1">
                <a:latin typeface="Montserrat Light"/>
                <a:ea typeface="Microsoft YaHei Light"/>
              </a:rPr>
              <a:t>Maslows</a:t>
            </a:r>
            <a:r>
              <a:rPr lang="en-US" b="1" dirty="0">
                <a:latin typeface="Montserrat Light"/>
                <a:ea typeface="Microsoft YaHei Light"/>
              </a:rPr>
              <a:t> hierarchy of needs then we are unable to coherently move into the next phase of becoming or self-actualization.</a:t>
            </a:r>
            <a:r>
              <a:rPr lang="en-US" dirty="0">
                <a:latin typeface="Montserrat Light"/>
                <a:ea typeface="Microsoft YaHei Light"/>
              </a:rPr>
              <a:t> </a:t>
            </a:r>
            <a:endParaRPr lang="en-US" dirty="0"/>
          </a:p>
          <a:p>
            <a:r>
              <a:rPr lang="en-US" dirty="0">
                <a:latin typeface="Montserrat Light"/>
                <a:ea typeface="Microsoft YaHei Light"/>
              </a:rPr>
              <a:t>Also, the Office for Students website outlines key barriers to HE progression rate for care leavers. Lower school attainment, particularly at key stage 4 </a:t>
            </a:r>
            <a:endParaRPr lang="en-US" dirty="0"/>
          </a:p>
          <a:p>
            <a:pPr marL="285750" indent="-285750">
              <a:buFont typeface="Arial"/>
              <a:buChar char="•"/>
            </a:pPr>
            <a:r>
              <a:rPr lang="en-US" dirty="0">
                <a:latin typeface="Montserrat Light"/>
                <a:ea typeface="Microsoft YaHei Light"/>
              </a:rPr>
              <a:t>a lack of positive role models and low expectations from </a:t>
            </a:r>
            <a:r>
              <a:rPr lang="en-US" dirty="0" err="1">
                <a:latin typeface="Montserrat Light"/>
                <a:ea typeface="Microsoft YaHei Light"/>
              </a:rPr>
              <a:t>carers</a:t>
            </a:r>
            <a:r>
              <a:rPr lang="en-US" dirty="0">
                <a:latin typeface="Montserrat Light"/>
                <a:ea typeface="Microsoft YaHei Light"/>
              </a:rPr>
              <a:t> and advisers </a:t>
            </a:r>
            <a:endParaRPr lang="en-US" dirty="0"/>
          </a:p>
          <a:p>
            <a:pPr marL="285750" indent="-285750">
              <a:buFont typeface="Arial"/>
              <a:buChar char="•"/>
            </a:pPr>
            <a:r>
              <a:rPr lang="en-US" dirty="0">
                <a:latin typeface="Montserrat Light"/>
                <a:ea typeface="Microsoft YaHei Light"/>
              </a:rPr>
              <a:t>low aspirations and concerns about being able to afford higher education </a:t>
            </a:r>
            <a:endParaRPr lang="en-US" dirty="0"/>
          </a:p>
          <a:p>
            <a:pPr marL="285750" indent="-285750">
              <a:buFont typeface="Arial"/>
              <a:buChar char="•"/>
            </a:pPr>
            <a:r>
              <a:rPr lang="en-US" dirty="0">
                <a:latin typeface="Montserrat Light"/>
                <a:ea typeface="Microsoft YaHei Light"/>
              </a:rPr>
              <a:t>a lack of information and advice before and when applying to higher education </a:t>
            </a:r>
            <a:endParaRPr lang="en-US" dirty="0"/>
          </a:p>
          <a:p>
            <a:pPr marL="285750" indent="-285750">
              <a:buFont typeface="Arial"/>
              <a:buChar char="•"/>
            </a:pPr>
            <a:r>
              <a:rPr lang="en-US" dirty="0">
                <a:latin typeface="Montserrat Light"/>
                <a:ea typeface="Microsoft YaHei Light"/>
              </a:rPr>
              <a:t>difficulty accessing the financial support they need and problems with accommodation. </a:t>
            </a:r>
            <a:endParaRPr lang="en-US" dirty="0"/>
          </a:p>
          <a:p>
            <a:r>
              <a:rPr lang="en-US" dirty="0">
                <a:latin typeface="Montserrat Light"/>
                <a:ea typeface="Microsoft YaHei Light"/>
                <a:hlinkClick r:id="rId3"/>
              </a:rPr>
              <a:t>https://explore-education-statistics.service.gov.uk/find-statistics/children-looked-after-in-england-including-adoptions/2021</a:t>
            </a:r>
            <a:r>
              <a:rPr lang="en-US" dirty="0">
                <a:latin typeface="Montserrat Light"/>
                <a:ea typeface="Microsoft YaHei Light"/>
              </a:rPr>
              <a:t> </a:t>
            </a:r>
            <a:endParaRPr lang="en-US" dirty="0"/>
          </a:p>
        </p:txBody>
      </p:sp>
      <p:sp>
        <p:nvSpPr>
          <p:cNvPr id="4" name="Slide Number Placeholder 3"/>
          <p:cNvSpPr>
            <a:spLocks noGrp="1"/>
          </p:cNvSpPr>
          <p:nvPr>
            <p:ph type="sldNum" sz="quarter" idx="5"/>
          </p:nvPr>
        </p:nvSpPr>
        <p:spPr/>
        <p:txBody>
          <a:bodyPr/>
          <a:lstStyle/>
          <a:p>
            <a:fld id="{BFEC4DAE-4541-43CA-A4FF-DC618A162F89}" type="slidenum">
              <a:rPr lang="zh-CN" altLang="en-US" smtClean="0"/>
              <a:pPr/>
              <a:t>9</a:t>
            </a:fld>
            <a:endParaRPr lang="zh-CN" altLang="en-US"/>
          </a:p>
        </p:txBody>
      </p:sp>
    </p:spTree>
    <p:extLst>
      <p:ext uri="{BB962C8B-B14F-4D97-AF65-F5344CB8AC3E}">
        <p14:creationId xmlns:p14="http://schemas.microsoft.com/office/powerpoint/2010/main" val="3994897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ontserrat Light"/>
                <a:ea typeface="Microsoft YaHei Light"/>
              </a:rPr>
              <a:t>There are things we can do to support or children in care and care leavers- relationship is key. Helping young people experience stability in their home, school and social networks.</a:t>
            </a:r>
            <a:r>
              <a:rPr lang="en-US" dirty="0">
                <a:latin typeface="Montserrat Light"/>
                <a:ea typeface="Microsoft YaHei Light"/>
              </a:rPr>
              <a:t> </a:t>
            </a:r>
            <a:endParaRPr lang="en-US"/>
          </a:p>
        </p:txBody>
      </p:sp>
      <p:sp>
        <p:nvSpPr>
          <p:cNvPr id="4" name="Slide Number Placeholder 3"/>
          <p:cNvSpPr>
            <a:spLocks noGrp="1"/>
          </p:cNvSpPr>
          <p:nvPr>
            <p:ph type="sldNum" sz="quarter" idx="5"/>
          </p:nvPr>
        </p:nvSpPr>
        <p:spPr/>
        <p:txBody>
          <a:bodyPr/>
          <a:lstStyle/>
          <a:p>
            <a:fld id="{BFEC4DAE-4541-43CA-A4FF-DC618A162F89}" type="slidenum">
              <a:rPr lang="zh-CN" altLang="en-US" smtClean="0"/>
              <a:pPr/>
              <a:t>10</a:t>
            </a:fld>
            <a:endParaRPr lang="zh-CN" altLang="en-US"/>
          </a:p>
        </p:txBody>
      </p:sp>
    </p:spTree>
    <p:extLst>
      <p:ext uri="{BB962C8B-B14F-4D97-AF65-F5344CB8AC3E}">
        <p14:creationId xmlns:p14="http://schemas.microsoft.com/office/powerpoint/2010/main" val="659780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ontserrat Light"/>
                <a:ea typeface="Microsoft YaHei Light"/>
              </a:rPr>
              <a:t>I think this quote </a:t>
            </a:r>
            <a:r>
              <a:rPr lang="en-US" b="1" dirty="0" err="1">
                <a:latin typeface="Montserrat Light"/>
                <a:ea typeface="Microsoft YaHei Light"/>
              </a:rPr>
              <a:t>empathises</a:t>
            </a:r>
            <a:r>
              <a:rPr lang="en-US" b="1" dirty="0">
                <a:latin typeface="Montserrat Light"/>
                <a:ea typeface="Microsoft YaHei Light"/>
              </a:rPr>
              <a:t> the importance of relationships and the impact that positive relationships has on your student is phenomenal. It’s all about relationships, relationships are so important and they shape who we are and what we can achieve. We have to help young people in care build trust in relationships with adults again. This can take time and may not even occur during your time with the young person but the effects can last long after you stop working with them. I hope you will be able to think about how you can build relationships with the young people you support so that they know that they can come to you to access the support when they need to.</a:t>
            </a:r>
            <a:r>
              <a:rPr lang="en-US" dirty="0">
                <a:latin typeface="Montserrat Light"/>
                <a:ea typeface="Microsoft YaHei Light"/>
              </a:rPr>
              <a:t> </a:t>
            </a:r>
            <a:endParaRPr lang="en-US"/>
          </a:p>
          <a:p>
            <a:r>
              <a:rPr lang="en-US" b="1" dirty="0">
                <a:latin typeface="Montserrat Light"/>
                <a:ea typeface="Microsoft YaHei Light"/>
              </a:rPr>
              <a:t>Education: </a:t>
            </a:r>
            <a:r>
              <a:rPr lang="en-US" dirty="0">
                <a:latin typeface="Montserrat Light"/>
                <a:ea typeface="Microsoft YaHei Light"/>
                <a:hlinkClick r:id="rId3"/>
              </a:rPr>
              <a:t>https://explore-education-statistics.service.gov.uk/find-statistics/outcomes-for-children-in-need-including-children-looked-after-by-local-authorities-in-england/2020#dataBlock-0bf1d46a-68ee-45ef-ed58-08d919136455-charts</a:t>
            </a:r>
            <a:r>
              <a:rPr lang="en-US" dirty="0">
                <a:latin typeface="Montserrat Light"/>
                <a:ea typeface="Microsoft YaHei Light"/>
              </a:rPr>
              <a:t> </a:t>
            </a:r>
            <a:endParaRPr lang="en-US" dirty="0"/>
          </a:p>
          <a:p>
            <a:r>
              <a:rPr lang="en-US" b="1" dirty="0">
                <a:latin typeface="Montserrat Light"/>
                <a:ea typeface="Microsoft YaHei Light"/>
              </a:rPr>
              <a:t>CLA population statistics:</a:t>
            </a:r>
            <a:r>
              <a:rPr lang="en-US" dirty="0">
                <a:latin typeface="Montserrat Light"/>
                <a:ea typeface="Microsoft YaHei Light"/>
              </a:rPr>
              <a:t> </a:t>
            </a:r>
            <a:r>
              <a:rPr lang="en-US" dirty="0">
                <a:latin typeface="Montserrat Light"/>
                <a:ea typeface="Microsoft YaHei Light"/>
                <a:hlinkClick r:id="rId4"/>
              </a:rPr>
              <a:t>https://explore-education-statistics.service.gov.uk/find-statistics/children-looked-after-in-england-including-adoptions/2021</a:t>
            </a:r>
            <a:r>
              <a:rPr lang="en-US" dirty="0">
                <a:latin typeface="Montserrat Light"/>
                <a:ea typeface="Microsoft YaHei Light"/>
              </a:rPr>
              <a:t> </a:t>
            </a:r>
            <a:endParaRPr lang="en-US" dirty="0"/>
          </a:p>
          <a:p>
            <a:r>
              <a:rPr lang="en-US" dirty="0">
                <a:latin typeface="Montserrat Light"/>
                <a:ea typeface="Microsoft YaHei Light"/>
                <a:hlinkClick r:id="rId5"/>
              </a:rPr>
              <a:t>https://www.officeforstudents.org.uk/advice-and-guidance/promoting-equal-opportunities/effective-practice/care-experienced/</a:t>
            </a:r>
            <a:r>
              <a:rPr lang="en-US" dirty="0">
                <a:latin typeface="Montserrat Light"/>
                <a:ea typeface="Microsoft YaHei Light"/>
              </a:rPr>
              <a:t> </a:t>
            </a:r>
            <a:endParaRPr lang="en-US" dirty="0"/>
          </a:p>
          <a:p>
            <a:r>
              <a:rPr lang="en-US" dirty="0">
                <a:latin typeface="Montserrat Light"/>
                <a:ea typeface="Microsoft YaHei Light"/>
              </a:rPr>
              <a:t> </a:t>
            </a:r>
            <a:r>
              <a:rPr lang="en-US" dirty="0">
                <a:latin typeface="Montserrat Light"/>
                <a:ea typeface="Microsoft YaHei Light"/>
                <a:hlinkClick r:id="rId6"/>
              </a:rPr>
              <a:t>https://thisisusatuni.org/wp-content/uploads/2021/02/PositiveImpactReport2020_UniteFoundation_SheffieldHallamUniversity.pdf</a:t>
            </a:r>
            <a:r>
              <a:rPr lang="en-US" dirty="0">
                <a:latin typeface="Montserrat Light"/>
                <a:ea typeface="Microsoft YaHei Light"/>
              </a:rPr>
              <a:t> </a:t>
            </a:r>
            <a:endParaRPr lang="en-US" dirty="0"/>
          </a:p>
          <a:p>
            <a:r>
              <a:rPr lang="en-US" dirty="0">
                <a:latin typeface="Montserrat Light"/>
                <a:ea typeface="Microsoft YaHei Light"/>
                <a:hlinkClick r:id="rId7"/>
              </a:rPr>
              <a:t>https://www.officeforstudents.org.uk/publications/consistency-needed-care-experienced-students-and-higher-education/#:~:text=Other%20studies%20have%20shown%20that,longer%20to%20complete%20their%20degrees</a:t>
            </a:r>
            <a:r>
              <a:rPr lang="en-US" dirty="0">
                <a:latin typeface="Montserrat Light"/>
                <a:ea typeface="Microsoft YaHei Light"/>
              </a:rPr>
              <a:t>. </a:t>
            </a:r>
            <a:endParaRPr lang="en-US" dirty="0"/>
          </a:p>
          <a:p>
            <a:r>
              <a:rPr lang="en-US" b="1" dirty="0">
                <a:latin typeface="Montserrat Light"/>
                <a:ea typeface="Microsoft YaHei Light"/>
              </a:rPr>
              <a:t> </a:t>
            </a:r>
            <a:r>
              <a:rPr lang="en-US" dirty="0">
                <a:latin typeface="Montserrat Light"/>
                <a:ea typeface="Microsoft YaHei Light"/>
              </a:rPr>
              <a:t> </a:t>
            </a:r>
            <a:endParaRPr lang="en-US" dirty="0"/>
          </a:p>
          <a:p>
            <a:r>
              <a:rPr lang="en-US" dirty="0">
                <a:latin typeface="Montserrat Light"/>
                <a:ea typeface="Microsoft YaHei Light"/>
                <a:hlinkClick r:id="rId8"/>
              </a:rPr>
              <a:t>https://www.officeforstudents.org.uk/media/3948d9a3-84b5-409b-8b11-760a9e94c997/differences_in_student_outcomes_further_characteristics_november_2020.pdf</a:t>
            </a:r>
            <a:r>
              <a:rPr lang="en-US" dirty="0">
                <a:latin typeface="Montserrat Light"/>
                <a:ea typeface="Microsoft YaHei Light"/>
              </a:rPr>
              <a:t> </a:t>
            </a:r>
            <a:endParaRPr lang="en-US" dirty="0"/>
          </a:p>
          <a:p>
            <a:r>
              <a:rPr lang="en-US" b="1" dirty="0">
                <a:latin typeface="Montserrat Light"/>
                <a:ea typeface="Microsoft YaHei Light"/>
              </a:rPr>
              <a:t> </a:t>
            </a:r>
            <a:r>
              <a:rPr lang="en-US" dirty="0">
                <a:latin typeface="Montserrat Light"/>
                <a:ea typeface="Microsoft YaHei Light"/>
              </a:rPr>
              <a:t> </a:t>
            </a:r>
            <a:endParaRPr lang="en-US" dirty="0"/>
          </a:p>
          <a:p>
            <a:r>
              <a:rPr lang="en-US" b="1" dirty="0">
                <a:latin typeface="Montserrat Light"/>
                <a:ea typeface="Microsoft YaHei Light"/>
              </a:rPr>
              <a:t>Pathways to university from care (Findings report 1) 2019</a:t>
            </a:r>
            <a:r>
              <a:rPr lang="en-US" dirty="0">
                <a:latin typeface="Montserrat Light"/>
                <a:ea typeface="Microsoft YaHei Light"/>
              </a:rPr>
              <a:t> </a:t>
            </a:r>
            <a:endParaRPr lang="en-US" dirty="0"/>
          </a:p>
          <a:p>
            <a:r>
              <a:rPr lang="en-US" b="1" dirty="0">
                <a:latin typeface="Montserrat Light"/>
                <a:ea typeface="Microsoft YaHei Light"/>
                <a:hlinkClick r:id="rId9"/>
              </a:rPr>
              <a:t>https://sites.google.com/sheffield.ac.uk/pathwaysproject/resources</a:t>
            </a:r>
            <a:r>
              <a:rPr lang="en-US" b="1" dirty="0">
                <a:latin typeface="Montserrat Light"/>
                <a:ea typeface="Microsoft YaHei Light"/>
              </a:rPr>
              <a:t>) </a:t>
            </a:r>
            <a:endParaRPr lang="en-US"/>
          </a:p>
          <a:p>
            <a:r>
              <a:rPr lang="en-US" b="1" dirty="0">
                <a:latin typeface="Montserrat Light"/>
                <a:ea typeface="Microsoft YaHei Light"/>
              </a:rPr>
              <a:t>Pathways to university – the journey through care (Findings report 2):</a:t>
            </a:r>
            <a:r>
              <a:rPr lang="en-US" dirty="0">
                <a:latin typeface="Montserrat Light"/>
                <a:ea typeface="Microsoft YaHei Light"/>
              </a:rPr>
              <a:t> </a:t>
            </a:r>
            <a:r>
              <a:rPr lang="en-US" dirty="0">
                <a:latin typeface="Montserrat Light"/>
                <a:ea typeface="Microsoft YaHei Light"/>
                <a:hlinkClick r:id="rId10"/>
              </a:rPr>
              <a:t>https://figshare.shef.ac.uk/articles/report/Pathways_to_University_-_The_Journey_Through_Care_Findings_Report_Two/13247639</a:t>
            </a:r>
            <a:r>
              <a:rPr lang="en-US" dirty="0">
                <a:latin typeface="Montserrat Light"/>
                <a:ea typeface="Microsoft YaHei Light"/>
              </a:rPr>
              <a:t> </a:t>
            </a:r>
            <a:endParaRPr lang="en-US" dirty="0"/>
          </a:p>
          <a:p>
            <a:r>
              <a:rPr lang="en-US" dirty="0">
                <a:latin typeface="Montserrat Light"/>
                <a:ea typeface="Microsoft YaHei Light"/>
                <a:hlinkClick r:id="rId11"/>
              </a:rPr>
              <a:t>https://learning.nspcc.org.uk/media/1622/statistics-briefing-looked-after-children.pdf</a:t>
            </a:r>
            <a:r>
              <a:rPr lang="en-US" dirty="0">
                <a:latin typeface="Montserrat Light"/>
                <a:ea typeface="Microsoft YaHei Light"/>
              </a:rPr>
              <a:t> </a:t>
            </a:r>
            <a:endParaRPr lang="en-US" dirty="0"/>
          </a:p>
          <a:p>
            <a:r>
              <a:rPr lang="en-US" dirty="0">
                <a:latin typeface="Montserrat Light"/>
                <a:ea typeface="Microsoft YaHei Light"/>
              </a:rPr>
              <a:t>  </a:t>
            </a:r>
            <a:endParaRPr lang="en-US" dirty="0"/>
          </a:p>
        </p:txBody>
      </p:sp>
      <p:sp>
        <p:nvSpPr>
          <p:cNvPr id="4" name="Slide Number Placeholder 3"/>
          <p:cNvSpPr>
            <a:spLocks noGrp="1"/>
          </p:cNvSpPr>
          <p:nvPr>
            <p:ph type="sldNum" sz="quarter" idx="5"/>
          </p:nvPr>
        </p:nvSpPr>
        <p:spPr/>
        <p:txBody>
          <a:bodyPr/>
          <a:lstStyle/>
          <a:p>
            <a:fld id="{BFEC4DAE-4541-43CA-A4FF-DC618A162F89}" type="slidenum">
              <a:rPr lang="zh-CN" altLang="en-US" smtClean="0"/>
              <a:pPr/>
              <a:t>11</a:t>
            </a:fld>
            <a:endParaRPr lang="zh-CN" altLang="en-US"/>
          </a:p>
        </p:txBody>
      </p:sp>
    </p:spTree>
    <p:extLst>
      <p:ext uri="{BB962C8B-B14F-4D97-AF65-F5344CB8AC3E}">
        <p14:creationId xmlns:p14="http://schemas.microsoft.com/office/powerpoint/2010/main" val="3760821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Targeted/eligible for widening participation initiatives offered by many universities.</a:t>
            </a:r>
          </a:p>
        </p:txBody>
      </p:sp>
      <p:sp>
        <p:nvSpPr>
          <p:cNvPr id="4" name="Slide Number Placeholder 3"/>
          <p:cNvSpPr>
            <a:spLocks noGrp="1"/>
          </p:cNvSpPr>
          <p:nvPr>
            <p:ph type="sldNum" sz="quarter" idx="5"/>
          </p:nvPr>
        </p:nvSpPr>
        <p:spPr/>
        <p:txBody>
          <a:bodyPr/>
          <a:lstStyle/>
          <a:p>
            <a:fld id="{BFEC4DAE-4541-43CA-A4FF-DC618A162F89}" type="slidenum">
              <a:rPr lang="zh-CN" altLang="en-US" smtClean="0"/>
              <a:pPr/>
              <a:t>12</a:t>
            </a:fld>
            <a:endParaRPr lang="zh-CN" altLang="en-US"/>
          </a:p>
        </p:txBody>
      </p:sp>
    </p:spTree>
    <p:extLst>
      <p:ext uri="{BB962C8B-B14F-4D97-AF65-F5344CB8AC3E}">
        <p14:creationId xmlns:p14="http://schemas.microsoft.com/office/powerpoint/2010/main" val="2409156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86248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7_3-Conten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A5F6A5A9-D018-4095-BF62-401C8EE790BA}"/>
              </a:ext>
            </a:extLst>
          </p:cNvPr>
          <p:cNvSpPr>
            <a:spLocks noGrp="1"/>
          </p:cNvSpPr>
          <p:nvPr>
            <p:ph type="pic" sz="quarter" idx="11"/>
          </p:nvPr>
        </p:nvSpPr>
        <p:spPr>
          <a:xfrm>
            <a:off x="9889346" y="3390900"/>
            <a:ext cx="7809794" cy="6896100"/>
          </a:xfrm>
          <a:custGeom>
            <a:avLst/>
            <a:gdLst>
              <a:gd name="connsiteX0" fmla="*/ 3981464 w 7809794"/>
              <a:gd name="connsiteY0" fmla="*/ 0 h 6896100"/>
              <a:gd name="connsiteX1" fmla="*/ 7809794 w 7809794"/>
              <a:gd name="connsiteY1" fmla="*/ 0 h 6896100"/>
              <a:gd name="connsiteX2" fmla="*/ 3828328 w 7809794"/>
              <a:gd name="connsiteY2" fmla="*/ 6896100 h 6896100"/>
              <a:gd name="connsiteX3" fmla="*/ 0 w 7809794"/>
              <a:gd name="connsiteY3" fmla="*/ 6896100 h 6896100"/>
            </a:gdLst>
            <a:ahLst/>
            <a:cxnLst>
              <a:cxn ang="0">
                <a:pos x="connsiteX0" y="connsiteY0"/>
              </a:cxn>
              <a:cxn ang="0">
                <a:pos x="connsiteX1" y="connsiteY1"/>
              </a:cxn>
              <a:cxn ang="0">
                <a:pos x="connsiteX2" y="connsiteY2"/>
              </a:cxn>
              <a:cxn ang="0">
                <a:pos x="connsiteX3" y="connsiteY3"/>
              </a:cxn>
            </a:cxnLst>
            <a:rect l="l" t="t" r="r" b="b"/>
            <a:pathLst>
              <a:path w="7809794" h="6896100">
                <a:moveTo>
                  <a:pt x="3981464" y="0"/>
                </a:moveTo>
                <a:lnTo>
                  <a:pt x="7809794" y="0"/>
                </a:lnTo>
                <a:lnTo>
                  <a:pt x="3828328" y="6896100"/>
                </a:lnTo>
                <a:lnTo>
                  <a:pt x="0" y="6896100"/>
                </a:lnTo>
                <a:close/>
              </a:path>
            </a:pathLst>
          </a:custGeom>
          <a:solidFill>
            <a:schemeClr val="bg1">
              <a:lumMod val="7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42C78FAE-E426-4966-BBE8-3F5F5FD615A4}"/>
              </a:ext>
            </a:extLst>
          </p:cNvPr>
          <p:cNvSpPr>
            <a:spLocks noGrp="1"/>
          </p:cNvSpPr>
          <p:nvPr>
            <p:ph type="pic" sz="quarter" idx="10"/>
          </p:nvPr>
        </p:nvSpPr>
        <p:spPr>
          <a:xfrm>
            <a:off x="7811452" y="0"/>
            <a:ext cx="7809793" cy="6896100"/>
          </a:xfrm>
          <a:custGeom>
            <a:avLst/>
            <a:gdLst>
              <a:gd name="connsiteX0" fmla="*/ 3981463 w 7809793"/>
              <a:gd name="connsiteY0" fmla="*/ 0 h 6896100"/>
              <a:gd name="connsiteX1" fmla="*/ 7809793 w 7809793"/>
              <a:gd name="connsiteY1" fmla="*/ 0 h 6896100"/>
              <a:gd name="connsiteX2" fmla="*/ 3828327 w 7809793"/>
              <a:gd name="connsiteY2" fmla="*/ 6896100 h 6896100"/>
              <a:gd name="connsiteX3" fmla="*/ 0 w 7809793"/>
              <a:gd name="connsiteY3" fmla="*/ 6896100 h 6896100"/>
            </a:gdLst>
            <a:ahLst/>
            <a:cxnLst>
              <a:cxn ang="0">
                <a:pos x="connsiteX0" y="connsiteY0"/>
              </a:cxn>
              <a:cxn ang="0">
                <a:pos x="connsiteX1" y="connsiteY1"/>
              </a:cxn>
              <a:cxn ang="0">
                <a:pos x="connsiteX2" y="connsiteY2"/>
              </a:cxn>
              <a:cxn ang="0">
                <a:pos x="connsiteX3" y="connsiteY3"/>
              </a:cxn>
            </a:cxnLst>
            <a:rect l="l" t="t" r="r" b="b"/>
            <a:pathLst>
              <a:path w="7809793" h="6896100">
                <a:moveTo>
                  <a:pt x="3981463" y="0"/>
                </a:moveTo>
                <a:lnTo>
                  <a:pt x="7809793" y="0"/>
                </a:lnTo>
                <a:lnTo>
                  <a:pt x="3828327" y="6896100"/>
                </a:lnTo>
                <a:lnTo>
                  <a:pt x="0" y="68961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991524696"/>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70_3-Content">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BB71D1CF-297B-4F6D-9695-27BF24DB12B9}"/>
              </a:ext>
            </a:extLst>
          </p:cNvPr>
          <p:cNvSpPr>
            <a:spLocks noGrp="1"/>
          </p:cNvSpPr>
          <p:nvPr>
            <p:ph type="pic" sz="quarter" idx="15"/>
          </p:nvPr>
        </p:nvSpPr>
        <p:spPr>
          <a:xfrm>
            <a:off x="15435382" y="5217262"/>
            <a:ext cx="5715691" cy="4927320"/>
          </a:xfrm>
          <a:custGeom>
            <a:avLst/>
            <a:gdLst>
              <a:gd name="connsiteX0" fmla="*/ 0 w 5715691"/>
              <a:gd name="connsiteY0" fmla="*/ 0 h 4927320"/>
              <a:gd name="connsiteX1" fmla="*/ 5715691 w 5715691"/>
              <a:gd name="connsiteY1" fmla="*/ 0 h 4927320"/>
              <a:gd name="connsiteX2" fmla="*/ 2857847 w 5715691"/>
              <a:gd name="connsiteY2" fmla="*/ 4927320 h 4927320"/>
            </a:gdLst>
            <a:ahLst/>
            <a:cxnLst>
              <a:cxn ang="0">
                <a:pos x="connsiteX0" y="connsiteY0"/>
              </a:cxn>
              <a:cxn ang="0">
                <a:pos x="connsiteX1" y="connsiteY1"/>
              </a:cxn>
              <a:cxn ang="0">
                <a:pos x="connsiteX2" y="connsiteY2"/>
              </a:cxn>
            </a:cxnLst>
            <a:rect l="l" t="t" r="r" b="b"/>
            <a:pathLst>
              <a:path w="5715691" h="4927320">
                <a:moveTo>
                  <a:pt x="0" y="0"/>
                </a:moveTo>
                <a:lnTo>
                  <a:pt x="5715691" y="0"/>
                </a:lnTo>
                <a:lnTo>
                  <a:pt x="2857847" y="4927320"/>
                </a:lnTo>
                <a:close/>
              </a:path>
            </a:pathLst>
          </a:custGeom>
          <a:solidFill>
            <a:schemeClr val="bg1">
              <a:lumMod val="75000"/>
            </a:schemeClr>
          </a:solidFill>
        </p:spPr>
        <p:txBody>
          <a:bodyPr wrap="square">
            <a:noAutofit/>
          </a:bodyPr>
          <a:lstStyle/>
          <a:p>
            <a:endParaRPr lang="en-US"/>
          </a:p>
        </p:txBody>
      </p:sp>
      <p:sp>
        <p:nvSpPr>
          <p:cNvPr id="32" name="Picture Placeholder 31">
            <a:extLst>
              <a:ext uri="{FF2B5EF4-FFF2-40B4-BE49-F238E27FC236}">
                <a16:creationId xmlns:a16="http://schemas.microsoft.com/office/drawing/2014/main" id="{091B09D6-1BC4-4AA2-94C5-BF51548A67C8}"/>
              </a:ext>
            </a:extLst>
          </p:cNvPr>
          <p:cNvSpPr>
            <a:spLocks noGrp="1"/>
          </p:cNvSpPr>
          <p:nvPr>
            <p:ph type="pic" sz="quarter" idx="14"/>
          </p:nvPr>
        </p:nvSpPr>
        <p:spPr>
          <a:xfrm>
            <a:off x="12405716" y="5337068"/>
            <a:ext cx="5696108" cy="4949933"/>
          </a:xfrm>
          <a:custGeom>
            <a:avLst/>
            <a:gdLst>
              <a:gd name="connsiteX0" fmla="*/ 2857846 w 5696108"/>
              <a:gd name="connsiteY0" fmla="*/ 0 h 4949933"/>
              <a:gd name="connsiteX1" fmla="*/ 5696108 w 5696108"/>
              <a:gd name="connsiteY1" fmla="*/ 4938627 h 4949933"/>
              <a:gd name="connsiteX2" fmla="*/ 0 w 5696108"/>
              <a:gd name="connsiteY2" fmla="*/ 4949933 h 4949933"/>
            </a:gdLst>
            <a:ahLst/>
            <a:cxnLst>
              <a:cxn ang="0">
                <a:pos x="connsiteX0" y="connsiteY0"/>
              </a:cxn>
              <a:cxn ang="0">
                <a:pos x="connsiteX1" y="connsiteY1"/>
              </a:cxn>
              <a:cxn ang="0">
                <a:pos x="connsiteX2" y="connsiteY2"/>
              </a:cxn>
            </a:cxnLst>
            <a:rect l="l" t="t" r="r" b="b"/>
            <a:pathLst>
              <a:path w="5696108" h="4949933">
                <a:moveTo>
                  <a:pt x="2857846" y="0"/>
                </a:moveTo>
                <a:lnTo>
                  <a:pt x="5696108" y="4938627"/>
                </a:lnTo>
                <a:lnTo>
                  <a:pt x="0" y="4949933"/>
                </a:lnTo>
                <a:close/>
              </a:path>
            </a:pathLst>
          </a:custGeom>
          <a:solidFill>
            <a:schemeClr val="bg1">
              <a:lumMod val="75000"/>
            </a:schemeClr>
          </a:solidFill>
        </p:spPr>
        <p:txBody>
          <a:bodyPr wrap="square">
            <a:noAutofit/>
          </a:bodyPr>
          <a:lstStyle/>
          <a:p>
            <a:endParaRPr lang="en-US"/>
          </a:p>
        </p:txBody>
      </p:sp>
      <p:sp>
        <p:nvSpPr>
          <p:cNvPr id="29" name="Picture Placeholder 28">
            <a:extLst>
              <a:ext uri="{FF2B5EF4-FFF2-40B4-BE49-F238E27FC236}">
                <a16:creationId xmlns:a16="http://schemas.microsoft.com/office/drawing/2014/main" id="{83D19F53-9AF2-46D5-8AF8-EAD541F50900}"/>
              </a:ext>
            </a:extLst>
          </p:cNvPr>
          <p:cNvSpPr>
            <a:spLocks noGrp="1"/>
          </p:cNvSpPr>
          <p:nvPr>
            <p:ph type="pic" sz="quarter" idx="13"/>
          </p:nvPr>
        </p:nvSpPr>
        <p:spPr>
          <a:xfrm>
            <a:off x="9376051" y="5217262"/>
            <a:ext cx="5715690" cy="4927320"/>
          </a:xfrm>
          <a:custGeom>
            <a:avLst/>
            <a:gdLst>
              <a:gd name="connsiteX0" fmla="*/ 0 w 5715690"/>
              <a:gd name="connsiteY0" fmla="*/ 0 h 4927320"/>
              <a:gd name="connsiteX1" fmla="*/ 5715690 w 5715690"/>
              <a:gd name="connsiteY1" fmla="*/ 0 h 4927320"/>
              <a:gd name="connsiteX2" fmla="*/ 2857846 w 5715690"/>
              <a:gd name="connsiteY2" fmla="*/ 4927320 h 4927320"/>
            </a:gdLst>
            <a:ahLst/>
            <a:cxnLst>
              <a:cxn ang="0">
                <a:pos x="connsiteX0" y="connsiteY0"/>
              </a:cxn>
              <a:cxn ang="0">
                <a:pos x="connsiteX1" y="connsiteY1"/>
              </a:cxn>
              <a:cxn ang="0">
                <a:pos x="connsiteX2" y="connsiteY2"/>
              </a:cxn>
            </a:cxnLst>
            <a:rect l="l" t="t" r="r" b="b"/>
            <a:pathLst>
              <a:path w="5715690" h="4927320">
                <a:moveTo>
                  <a:pt x="0" y="0"/>
                </a:moveTo>
                <a:lnTo>
                  <a:pt x="5715690" y="0"/>
                </a:lnTo>
                <a:lnTo>
                  <a:pt x="2857846" y="4927320"/>
                </a:lnTo>
                <a:close/>
              </a:path>
            </a:pathLst>
          </a:custGeom>
          <a:solidFill>
            <a:schemeClr val="bg1">
              <a:lumMod val="75000"/>
            </a:schemeClr>
          </a:solidFill>
        </p:spPr>
        <p:txBody>
          <a:bodyPr wrap="square">
            <a:noAutofit/>
          </a:bodyPr>
          <a:lstStyle/>
          <a:p>
            <a:endParaRPr lang="en-US"/>
          </a:p>
        </p:txBody>
      </p:sp>
      <p:sp>
        <p:nvSpPr>
          <p:cNvPr id="26" name="Picture Placeholder 25">
            <a:extLst>
              <a:ext uri="{FF2B5EF4-FFF2-40B4-BE49-F238E27FC236}">
                <a16:creationId xmlns:a16="http://schemas.microsoft.com/office/drawing/2014/main" id="{7BAD020B-1E42-46E3-BD2B-B2E12E1542B1}"/>
              </a:ext>
            </a:extLst>
          </p:cNvPr>
          <p:cNvSpPr>
            <a:spLocks noGrp="1"/>
          </p:cNvSpPr>
          <p:nvPr>
            <p:ph type="pic" sz="quarter" idx="12"/>
          </p:nvPr>
        </p:nvSpPr>
        <p:spPr>
          <a:xfrm>
            <a:off x="15435382" y="97192"/>
            <a:ext cx="5696107" cy="4949933"/>
          </a:xfrm>
          <a:custGeom>
            <a:avLst/>
            <a:gdLst>
              <a:gd name="connsiteX0" fmla="*/ 2857845 w 5696107"/>
              <a:gd name="connsiteY0" fmla="*/ 0 h 4949933"/>
              <a:gd name="connsiteX1" fmla="*/ 5696107 w 5696107"/>
              <a:gd name="connsiteY1" fmla="*/ 4938628 h 4949933"/>
              <a:gd name="connsiteX2" fmla="*/ 0 w 5696107"/>
              <a:gd name="connsiteY2" fmla="*/ 4949933 h 4949933"/>
            </a:gdLst>
            <a:ahLst/>
            <a:cxnLst>
              <a:cxn ang="0">
                <a:pos x="connsiteX0" y="connsiteY0"/>
              </a:cxn>
              <a:cxn ang="0">
                <a:pos x="connsiteX1" y="connsiteY1"/>
              </a:cxn>
              <a:cxn ang="0">
                <a:pos x="connsiteX2" y="connsiteY2"/>
              </a:cxn>
            </a:cxnLst>
            <a:rect l="l" t="t" r="r" b="b"/>
            <a:pathLst>
              <a:path w="5696107" h="4949933">
                <a:moveTo>
                  <a:pt x="2857845" y="0"/>
                </a:moveTo>
                <a:lnTo>
                  <a:pt x="5696107" y="4938628"/>
                </a:lnTo>
                <a:lnTo>
                  <a:pt x="0" y="4949933"/>
                </a:lnTo>
                <a:close/>
              </a:path>
            </a:pathLst>
          </a:custGeom>
          <a:solidFill>
            <a:schemeClr val="bg1">
              <a:lumMod val="75000"/>
            </a:schemeClr>
          </a:solidFill>
        </p:spPr>
        <p:txBody>
          <a:bodyPr wrap="square">
            <a:noAutofit/>
          </a:bodyPr>
          <a:lstStyle/>
          <a:p>
            <a:endParaRPr lang="en-US"/>
          </a:p>
        </p:txBody>
      </p:sp>
      <p:sp>
        <p:nvSpPr>
          <p:cNvPr id="25" name="Picture Placeholder 24">
            <a:extLst>
              <a:ext uri="{FF2B5EF4-FFF2-40B4-BE49-F238E27FC236}">
                <a16:creationId xmlns:a16="http://schemas.microsoft.com/office/drawing/2014/main" id="{8089E14B-89FE-4269-AEBB-13DE02472380}"/>
              </a:ext>
            </a:extLst>
          </p:cNvPr>
          <p:cNvSpPr>
            <a:spLocks noGrp="1"/>
          </p:cNvSpPr>
          <p:nvPr>
            <p:ph type="pic" sz="quarter" idx="11"/>
          </p:nvPr>
        </p:nvSpPr>
        <p:spPr>
          <a:xfrm>
            <a:off x="12405716" y="0"/>
            <a:ext cx="5715690" cy="4927320"/>
          </a:xfrm>
          <a:custGeom>
            <a:avLst/>
            <a:gdLst>
              <a:gd name="connsiteX0" fmla="*/ 0 w 5715690"/>
              <a:gd name="connsiteY0" fmla="*/ 0 h 4927320"/>
              <a:gd name="connsiteX1" fmla="*/ 5715690 w 5715690"/>
              <a:gd name="connsiteY1" fmla="*/ 0 h 4927320"/>
              <a:gd name="connsiteX2" fmla="*/ 2857846 w 5715690"/>
              <a:gd name="connsiteY2" fmla="*/ 4927320 h 4927320"/>
            </a:gdLst>
            <a:ahLst/>
            <a:cxnLst>
              <a:cxn ang="0">
                <a:pos x="connsiteX0" y="connsiteY0"/>
              </a:cxn>
              <a:cxn ang="0">
                <a:pos x="connsiteX1" y="connsiteY1"/>
              </a:cxn>
              <a:cxn ang="0">
                <a:pos x="connsiteX2" y="connsiteY2"/>
              </a:cxn>
            </a:cxnLst>
            <a:rect l="l" t="t" r="r" b="b"/>
            <a:pathLst>
              <a:path w="5715690" h="4927320">
                <a:moveTo>
                  <a:pt x="0" y="0"/>
                </a:moveTo>
                <a:lnTo>
                  <a:pt x="5715690" y="0"/>
                </a:lnTo>
                <a:lnTo>
                  <a:pt x="2857846" y="4927320"/>
                </a:lnTo>
                <a:close/>
              </a:path>
            </a:pathLst>
          </a:custGeom>
          <a:solidFill>
            <a:schemeClr val="bg1">
              <a:lumMod val="75000"/>
            </a:schemeClr>
          </a:solidFill>
        </p:spPr>
        <p:txBody>
          <a:bodyPr wrap="square">
            <a:noAutofit/>
          </a:bodyPr>
          <a:lstStyle/>
          <a:p>
            <a:endParaRPr lang="en-US"/>
          </a:p>
        </p:txBody>
      </p:sp>
      <p:sp>
        <p:nvSpPr>
          <p:cNvPr id="21" name="Picture Placeholder 20">
            <a:extLst>
              <a:ext uri="{FF2B5EF4-FFF2-40B4-BE49-F238E27FC236}">
                <a16:creationId xmlns:a16="http://schemas.microsoft.com/office/drawing/2014/main" id="{F258BE95-E97E-4DC0-9A50-679E7C624165}"/>
              </a:ext>
            </a:extLst>
          </p:cNvPr>
          <p:cNvSpPr>
            <a:spLocks noGrp="1"/>
          </p:cNvSpPr>
          <p:nvPr>
            <p:ph type="pic" sz="quarter" idx="10"/>
          </p:nvPr>
        </p:nvSpPr>
        <p:spPr>
          <a:xfrm>
            <a:off x="9385843" y="97192"/>
            <a:ext cx="5696108" cy="4949933"/>
          </a:xfrm>
          <a:custGeom>
            <a:avLst/>
            <a:gdLst>
              <a:gd name="connsiteX0" fmla="*/ 2857846 w 5696108"/>
              <a:gd name="connsiteY0" fmla="*/ 0 h 4949933"/>
              <a:gd name="connsiteX1" fmla="*/ 5696108 w 5696108"/>
              <a:gd name="connsiteY1" fmla="*/ 4938628 h 4949933"/>
              <a:gd name="connsiteX2" fmla="*/ 0 w 5696108"/>
              <a:gd name="connsiteY2" fmla="*/ 4949933 h 4949933"/>
            </a:gdLst>
            <a:ahLst/>
            <a:cxnLst>
              <a:cxn ang="0">
                <a:pos x="connsiteX0" y="connsiteY0"/>
              </a:cxn>
              <a:cxn ang="0">
                <a:pos x="connsiteX1" y="connsiteY1"/>
              </a:cxn>
              <a:cxn ang="0">
                <a:pos x="connsiteX2" y="connsiteY2"/>
              </a:cxn>
            </a:cxnLst>
            <a:rect l="l" t="t" r="r" b="b"/>
            <a:pathLst>
              <a:path w="5696108" h="4949933">
                <a:moveTo>
                  <a:pt x="2857846" y="0"/>
                </a:moveTo>
                <a:lnTo>
                  <a:pt x="5696108" y="4938628"/>
                </a:lnTo>
                <a:lnTo>
                  <a:pt x="0" y="4949933"/>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744103373"/>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71_3-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90C0355-A51E-4733-B0E6-42F9C5917FF0}"/>
              </a:ext>
            </a:extLst>
          </p:cNvPr>
          <p:cNvSpPr>
            <a:spLocks noGrp="1"/>
          </p:cNvSpPr>
          <p:nvPr>
            <p:ph type="pic" sz="quarter" idx="10"/>
          </p:nvPr>
        </p:nvSpPr>
        <p:spPr>
          <a:xfrm>
            <a:off x="494345" y="1924878"/>
            <a:ext cx="17299307" cy="7010399"/>
          </a:xfrm>
          <a:custGeom>
            <a:avLst/>
            <a:gdLst>
              <a:gd name="connsiteX0" fmla="*/ 4047456 w 17299307"/>
              <a:gd name="connsiteY0" fmla="*/ 0 h 7010399"/>
              <a:gd name="connsiteX1" fmla="*/ 7776903 w 17299307"/>
              <a:gd name="connsiteY1" fmla="*/ 0 h 7010399"/>
              <a:gd name="connsiteX2" fmla="*/ 11656860 w 17299307"/>
              <a:gd name="connsiteY2" fmla="*/ 0 h 7010399"/>
              <a:gd name="connsiteX3" fmla="*/ 12009776 w 17299307"/>
              <a:gd name="connsiteY3" fmla="*/ 0 h 7010399"/>
              <a:gd name="connsiteX4" fmla="*/ 15386309 w 17299307"/>
              <a:gd name="connsiteY4" fmla="*/ 0 h 7010399"/>
              <a:gd name="connsiteX5" fmla="*/ 17299307 w 17299307"/>
              <a:gd name="connsiteY5" fmla="*/ 0 h 7010399"/>
              <a:gd name="connsiteX6" fmla="*/ 13251854 w 17299307"/>
              <a:gd name="connsiteY6" fmla="*/ 7010399 h 7010399"/>
              <a:gd name="connsiteX7" fmla="*/ 11338854 w 17299307"/>
              <a:gd name="connsiteY7" fmla="*/ 7010399 h 7010399"/>
              <a:gd name="connsiteX8" fmla="*/ 7962319 w 17299307"/>
              <a:gd name="connsiteY8" fmla="*/ 7010399 h 7010399"/>
              <a:gd name="connsiteX9" fmla="*/ 7609407 w 17299307"/>
              <a:gd name="connsiteY9" fmla="*/ 7010399 h 7010399"/>
              <a:gd name="connsiteX10" fmla="*/ 3729448 w 17299307"/>
              <a:gd name="connsiteY10" fmla="*/ 7010399 h 7010399"/>
              <a:gd name="connsiteX11" fmla="*/ 0 w 17299307"/>
              <a:gd name="connsiteY11" fmla="*/ 7010399 h 70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99307" h="7010399">
                <a:moveTo>
                  <a:pt x="4047456" y="0"/>
                </a:moveTo>
                <a:lnTo>
                  <a:pt x="7776903" y="0"/>
                </a:lnTo>
                <a:lnTo>
                  <a:pt x="11656860" y="0"/>
                </a:lnTo>
                <a:lnTo>
                  <a:pt x="12009776" y="0"/>
                </a:lnTo>
                <a:lnTo>
                  <a:pt x="15386309" y="0"/>
                </a:lnTo>
                <a:lnTo>
                  <a:pt x="17299307" y="0"/>
                </a:lnTo>
                <a:lnTo>
                  <a:pt x="13251854" y="7010399"/>
                </a:lnTo>
                <a:lnTo>
                  <a:pt x="11338854" y="7010399"/>
                </a:lnTo>
                <a:lnTo>
                  <a:pt x="7962319" y="7010399"/>
                </a:lnTo>
                <a:lnTo>
                  <a:pt x="7609407" y="7010399"/>
                </a:lnTo>
                <a:lnTo>
                  <a:pt x="3729448" y="7010399"/>
                </a:lnTo>
                <a:lnTo>
                  <a:pt x="0" y="7010399"/>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037178561"/>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5D2541-3297-4C76-8715-204659C391CE}"/>
              </a:ext>
            </a:extLst>
          </p:cNvPr>
          <p:cNvSpPr txBox="1"/>
          <p:nvPr userDrawn="1"/>
        </p:nvSpPr>
        <p:spPr>
          <a:xfrm>
            <a:off x="3911600" y="4881890"/>
            <a:ext cx="10464800" cy="584775"/>
          </a:xfrm>
          <a:prstGeom prst="rect">
            <a:avLst/>
          </a:prstGeom>
          <a:noFill/>
        </p:spPr>
        <p:txBody>
          <a:bodyPr wrap="square" rtlCol="0">
            <a:spAutoFit/>
          </a:bodyPr>
          <a:lstStyle/>
          <a:p>
            <a:pPr algn="ctr"/>
            <a:r>
              <a:rPr lang="en-US" sz="3200"/>
              <a:t>The following layouts was added in version 1.5</a:t>
            </a:r>
          </a:p>
        </p:txBody>
      </p:sp>
    </p:spTree>
    <p:extLst>
      <p:ext uri="{BB962C8B-B14F-4D97-AF65-F5344CB8AC3E}">
        <p14:creationId xmlns:p14="http://schemas.microsoft.com/office/powerpoint/2010/main" val="14988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8_3-Conten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661170F-6DD0-43FF-889D-AF16B04B890D}"/>
              </a:ext>
            </a:extLst>
          </p:cNvPr>
          <p:cNvSpPr>
            <a:spLocks noGrp="1"/>
          </p:cNvSpPr>
          <p:nvPr>
            <p:ph type="pic" sz="quarter" idx="11"/>
          </p:nvPr>
        </p:nvSpPr>
        <p:spPr>
          <a:xfrm>
            <a:off x="2593326" y="3390900"/>
            <a:ext cx="7809794" cy="6896100"/>
          </a:xfrm>
          <a:custGeom>
            <a:avLst/>
            <a:gdLst>
              <a:gd name="connsiteX0" fmla="*/ 3981464 w 7809794"/>
              <a:gd name="connsiteY0" fmla="*/ 0 h 6896100"/>
              <a:gd name="connsiteX1" fmla="*/ 7809794 w 7809794"/>
              <a:gd name="connsiteY1" fmla="*/ 0 h 6896100"/>
              <a:gd name="connsiteX2" fmla="*/ 3828328 w 7809794"/>
              <a:gd name="connsiteY2" fmla="*/ 6896100 h 6896100"/>
              <a:gd name="connsiteX3" fmla="*/ 0 w 7809794"/>
              <a:gd name="connsiteY3" fmla="*/ 6896100 h 6896100"/>
            </a:gdLst>
            <a:ahLst/>
            <a:cxnLst>
              <a:cxn ang="0">
                <a:pos x="connsiteX0" y="connsiteY0"/>
              </a:cxn>
              <a:cxn ang="0">
                <a:pos x="connsiteX1" y="connsiteY1"/>
              </a:cxn>
              <a:cxn ang="0">
                <a:pos x="connsiteX2" y="connsiteY2"/>
              </a:cxn>
              <a:cxn ang="0">
                <a:pos x="connsiteX3" y="connsiteY3"/>
              </a:cxn>
            </a:cxnLst>
            <a:rect l="l" t="t" r="r" b="b"/>
            <a:pathLst>
              <a:path w="7809794" h="6896100">
                <a:moveTo>
                  <a:pt x="3981464" y="0"/>
                </a:moveTo>
                <a:lnTo>
                  <a:pt x="7809794" y="0"/>
                </a:lnTo>
                <a:lnTo>
                  <a:pt x="3828328" y="6896100"/>
                </a:lnTo>
                <a:lnTo>
                  <a:pt x="0" y="6896100"/>
                </a:lnTo>
                <a:close/>
              </a:path>
            </a:pathLst>
          </a:custGeom>
          <a:solidFill>
            <a:schemeClr val="bg1">
              <a:lumMod val="7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1D9196ED-95BF-456B-A542-C00B3E34940A}"/>
              </a:ext>
            </a:extLst>
          </p:cNvPr>
          <p:cNvSpPr>
            <a:spLocks noGrp="1"/>
          </p:cNvSpPr>
          <p:nvPr>
            <p:ph type="pic" sz="quarter" idx="10"/>
          </p:nvPr>
        </p:nvSpPr>
        <p:spPr>
          <a:xfrm>
            <a:off x="515430" y="0"/>
            <a:ext cx="7809794" cy="6896100"/>
          </a:xfrm>
          <a:custGeom>
            <a:avLst/>
            <a:gdLst>
              <a:gd name="connsiteX0" fmla="*/ 3981464 w 7809794"/>
              <a:gd name="connsiteY0" fmla="*/ 0 h 6896100"/>
              <a:gd name="connsiteX1" fmla="*/ 7809794 w 7809794"/>
              <a:gd name="connsiteY1" fmla="*/ 0 h 6896100"/>
              <a:gd name="connsiteX2" fmla="*/ 3828328 w 7809794"/>
              <a:gd name="connsiteY2" fmla="*/ 6896100 h 6896100"/>
              <a:gd name="connsiteX3" fmla="*/ 0 w 7809794"/>
              <a:gd name="connsiteY3" fmla="*/ 6896100 h 6896100"/>
            </a:gdLst>
            <a:ahLst/>
            <a:cxnLst>
              <a:cxn ang="0">
                <a:pos x="connsiteX0" y="connsiteY0"/>
              </a:cxn>
              <a:cxn ang="0">
                <a:pos x="connsiteX1" y="connsiteY1"/>
              </a:cxn>
              <a:cxn ang="0">
                <a:pos x="connsiteX2" y="connsiteY2"/>
              </a:cxn>
              <a:cxn ang="0">
                <a:pos x="connsiteX3" y="connsiteY3"/>
              </a:cxn>
            </a:cxnLst>
            <a:rect l="l" t="t" r="r" b="b"/>
            <a:pathLst>
              <a:path w="7809794" h="6896100">
                <a:moveTo>
                  <a:pt x="3981464" y="0"/>
                </a:moveTo>
                <a:lnTo>
                  <a:pt x="7809794" y="0"/>
                </a:lnTo>
                <a:lnTo>
                  <a:pt x="3828328" y="6896100"/>
                </a:lnTo>
                <a:lnTo>
                  <a:pt x="0" y="68961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631737280"/>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9_3-Conten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7A1F586-4EB3-41FD-9EED-DAA52A85823F}"/>
              </a:ext>
            </a:extLst>
          </p:cNvPr>
          <p:cNvSpPr>
            <a:spLocks noGrp="1"/>
          </p:cNvSpPr>
          <p:nvPr>
            <p:ph type="pic" sz="quarter" idx="11"/>
          </p:nvPr>
        </p:nvSpPr>
        <p:spPr>
          <a:xfrm>
            <a:off x="6278053" y="3390900"/>
            <a:ext cx="7809793" cy="6896100"/>
          </a:xfrm>
          <a:custGeom>
            <a:avLst/>
            <a:gdLst>
              <a:gd name="connsiteX0" fmla="*/ 3981463 w 7809793"/>
              <a:gd name="connsiteY0" fmla="*/ 0 h 6896100"/>
              <a:gd name="connsiteX1" fmla="*/ 7809793 w 7809793"/>
              <a:gd name="connsiteY1" fmla="*/ 0 h 6896100"/>
              <a:gd name="connsiteX2" fmla="*/ 3828327 w 7809793"/>
              <a:gd name="connsiteY2" fmla="*/ 6896100 h 6896100"/>
              <a:gd name="connsiteX3" fmla="*/ 0 w 7809793"/>
              <a:gd name="connsiteY3" fmla="*/ 6896100 h 6896100"/>
            </a:gdLst>
            <a:ahLst/>
            <a:cxnLst>
              <a:cxn ang="0">
                <a:pos x="connsiteX0" y="connsiteY0"/>
              </a:cxn>
              <a:cxn ang="0">
                <a:pos x="connsiteX1" y="connsiteY1"/>
              </a:cxn>
              <a:cxn ang="0">
                <a:pos x="connsiteX2" y="connsiteY2"/>
              </a:cxn>
              <a:cxn ang="0">
                <a:pos x="connsiteX3" y="connsiteY3"/>
              </a:cxn>
            </a:cxnLst>
            <a:rect l="l" t="t" r="r" b="b"/>
            <a:pathLst>
              <a:path w="7809793" h="6896100">
                <a:moveTo>
                  <a:pt x="3981463" y="0"/>
                </a:moveTo>
                <a:lnTo>
                  <a:pt x="7809793" y="0"/>
                </a:lnTo>
                <a:lnTo>
                  <a:pt x="3828327" y="6896100"/>
                </a:lnTo>
                <a:lnTo>
                  <a:pt x="0" y="6896100"/>
                </a:lnTo>
                <a:close/>
              </a:path>
            </a:pathLst>
          </a:custGeom>
          <a:solidFill>
            <a:schemeClr val="bg1">
              <a:lumMod val="7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64641A8C-A80E-4971-9AA4-1045C9BBF33C}"/>
              </a:ext>
            </a:extLst>
          </p:cNvPr>
          <p:cNvSpPr>
            <a:spLocks noGrp="1"/>
          </p:cNvSpPr>
          <p:nvPr>
            <p:ph type="pic" sz="quarter" idx="10"/>
          </p:nvPr>
        </p:nvSpPr>
        <p:spPr>
          <a:xfrm>
            <a:off x="4200155" y="0"/>
            <a:ext cx="7809794" cy="6896100"/>
          </a:xfrm>
          <a:custGeom>
            <a:avLst/>
            <a:gdLst>
              <a:gd name="connsiteX0" fmla="*/ 3981464 w 7809794"/>
              <a:gd name="connsiteY0" fmla="*/ 0 h 6896100"/>
              <a:gd name="connsiteX1" fmla="*/ 7809794 w 7809794"/>
              <a:gd name="connsiteY1" fmla="*/ 0 h 6896100"/>
              <a:gd name="connsiteX2" fmla="*/ 3828329 w 7809794"/>
              <a:gd name="connsiteY2" fmla="*/ 6896100 h 6896100"/>
              <a:gd name="connsiteX3" fmla="*/ 0 w 7809794"/>
              <a:gd name="connsiteY3" fmla="*/ 6896100 h 6896100"/>
            </a:gdLst>
            <a:ahLst/>
            <a:cxnLst>
              <a:cxn ang="0">
                <a:pos x="connsiteX0" y="connsiteY0"/>
              </a:cxn>
              <a:cxn ang="0">
                <a:pos x="connsiteX1" y="connsiteY1"/>
              </a:cxn>
              <a:cxn ang="0">
                <a:pos x="connsiteX2" y="connsiteY2"/>
              </a:cxn>
              <a:cxn ang="0">
                <a:pos x="connsiteX3" y="connsiteY3"/>
              </a:cxn>
            </a:cxnLst>
            <a:rect l="l" t="t" r="r" b="b"/>
            <a:pathLst>
              <a:path w="7809794" h="6896100">
                <a:moveTo>
                  <a:pt x="3981464" y="0"/>
                </a:moveTo>
                <a:lnTo>
                  <a:pt x="7809794" y="0"/>
                </a:lnTo>
                <a:lnTo>
                  <a:pt x="3828329" y="6896100"/>
                </a:lnTo>
                <a:lnTo>
                  <a:pt x="0" y="68961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161538246"/>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1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F4A414E-57BC-4E98-AA1A-3D3C8FFE09AD}"/>
              </a:ext>
            </a:extLst>
          </p:cNvPr>
          <p:cNvSpPr>
            <a:spLocks noGrp="1"/>
          </p:cNvSpPr>
          <p:nvPr>
            <p:ph type="pic" sz="quarter" idx="10"/>
          </p:nvPr>
        </p:nvSpPr>
        <p:spPr>
          <a:xfrm>
            <a:off x="6225958" y="0"/>
            <a:ext cx="12062042" cy="10287000"/>
          </a:xfrm>
          <a:custGeom>
            <a:avLst/>
            <a:gdLst>
              <a:gd name="connsiteX0" fmla="*/ 5939201 w 12062042"/>
              <a:gd name="connsiteY0" fmla="*/ 0 h 10287000"/>
              <a:gd name="connsiteX1" fmla="*/ 7701057 w 12062042"/>
              <a:gd name="connsiteY1" fmla="*/ 0 h 10287000"/>
              <a:gd name="connsiteX2" fmla="*/ 11983264 w 12062042"/>
              <a:gd name="connsiteY2" fmla="*/ 0 h 10287000"/>
              <a:gd name="connsiteX3" fmla="*/ 12062042 w 12062042"/>
              <a:gd name="connsiteY3" fmla="*/ 0 h 10287000"/>
              <a:gd name="connsiteX4" fmla="*/ 12062042 w 12062042"/>
              <a:gd name="connsiteY4" fmla="*/ 1638300 h 10287000"/>
              <a:gd name="connsiteX5" fmla="*/ 12062042 w 12062042"/>
              <a:gd name="connsiteY5" fmla="*/ 2996452 h 10287000"/>
              <a:gd name="connsiteX6" fmla="*/ 12062042 w 12062042"/>
              <a:gd name="connsiteY6" fmla="*/ 6322835 h 10287000"/>
              <a:gd name="connsiteX7" fmla="*/ 12062042 w 12062042"/>
              <a:gd name="connsiteY7" fmla="*/ 10287000 h 10287000"/>
              <a:gd name="connsiteX8" fmla="*/ 7852845 w 12062042"/>
              <a:gd name="connsiteY8" fmla="*/ 10287000 h 10287000"/>
              <a:gd name="connsiteX9" fmla="*/ 7349365 w 12062042"/>
              <a:gd name="connsiteY9" fmla="*/ 10287000 h 10287000"/>
              <a:gd name="connsiteX10" fmla="*/ 0 w 12062042"/>
              <a:gd name="connsiteY10"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62042" h="10287000">
                <a:moveTo>
                  <a:pt x="5939201" y="0"/>
                </a:moveTo>
                <a:lnTo>
                  <a:pt x="7701057" y="0"/>
                </a:lnTo>
                <a:lnTo>
                  <a:pt x="11983264" y="0"/>
                </a:lnTo>
                <a:lnTo>
                  <a:pt x="12062042" y="0"/>
                </a:lnTo>
                <a:lnTo>
                  <a:pt x="12062042" y="1638300"/>
                </a:lnTo>
                <a:lnTo>
                  <a:pt x="12062042" y="2996452"/>
                </a:lnTo>
                <a:lnTo>
                  <a:pt x="12062042" y="6322835"/>
                </a:lnTo>
                <a:lnTo>
                  <a:pt x="12062042" y="10287000"/>
                </a:lnTo>
                <a:lnTo>
                  <a:pt x="7852845" y="10287000"/>
                </a:lnTo>
                <a:lnTo>
                  <a:pt x="7349365" y="10287000"/>
                </a:lnTo>
                <a:lnTo>
                  <a:pt x="0" y="102870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284834595"/>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2_3-Conten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490B67D5-DB6E-4059-8336-2E794A892FC0}"/>
              </a:ext>
            </a:extLst>
          </p:cNvPr>
          <p:cNvSpPr>
            <a:spLocks noGrp="1"/>
          </p:cNvSpPr>
          <p:nvPr>
            <p:ph type="pic" sz="quarter" idx="11"/>
          </p:nvPr>
        </p:nvSpPr>
        <p:spPr>
          <a:xfrm>
            <a:off x="1454863" y="0"/>
            <a:ext cx="10642706" cy="10287000"/>
          </a:xfrm>
          <a:custGeom>
            <a:avLst/>
            <a:gdLst>
              <a:gd name="connsiteX0" fmla="*/ 5939201 w 10642706"/>
              <a:gd name="connsiteY0" fmla="*/ 0 h 10287000"/>
              <a:gd name="connsiteX1" fmla="*/ 10642706 w 10642706"/>
              <a:gd name="connsiteY1" fmla="*/ 0 h 10287000"/>
              <a:gd name="connsiteX2" fmla="*/ 4703506 w 10642706"/>
              <a:gd name="connsiteY2" fmla="*/ 10287000 h 10287000"/>
              <a:gd name="connsiteX3" fmla="*/ 0 w 1064270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642706" h="10287000">
                <a:moveTo>
                  <a:pt x="5939201" y="0"/>
                </a:moveTo>
                <a:lnTo>
                  <a:pt x="10642706" y="0"/>
                </a:lnTo>
                <a:lnTo>
                  <a:pt x="4703506" y="10287000"/>
                </a:lnTo>
                <a:lnTo>
                  <a:pt x="0" y="10287000"/>
                </a:lnTo>
                <a:close/>
              </a:path>
            </a:pathLst>
          </a:custGeom>
          <a:solidFill>
            <a:schemeClr val="bg1">
              <a:lumMod val="7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2B088697-8889-41E4-B1D1-97ABB7C56824}"/>
              </a:ext>
            </a:extLst>
          </p:cNvPr>
          <p:cNvSpPr>
            <a:spLocks noGrp="1"/>
          </p:cNvSpPr>
          <p:nvPr>
            <p:ph type="pic" sz="quarter" idx="10"/>
          </p:nvPr>
        </p:nvSpPr>
        <p:spPr>
          <a:xfrm>
            <a:off x="1" y="0"/>
            <a:ext cx="7235685" cy="10287000"/>
          </a:xfrm>
          <a:custGeom>
            <a:avLst/>
            <a:gdLst>
              <a:gd name="connsiteX0" fmla="*/ 2439721 w 7235685"/>
              <a:gd name="connsiteY0" fmla="*/ 0 h 10287000"/>
              <a:gd name="connsiteX1" fmla="*/ 7235685 w 7235685"/>
              <a:gd name="connsiteY1" fmla="*/ 0 h 10287000"/>
              <a:gd name="connsiteX2" fmla="*/ 1296482 w 7235685"/>
              <a:gd name="connsiteY2" fmla="*/ 10287000 h 10287000"/>
              <a:gd name="connsiteX3" fmla="*/ 0 w 7235685"/>
              <a:gd name="connsiteY3" fmla="*/ 10287000 h 10287000"/>
              <a:gd name="connsiteX4" fmla="*/ 0 w 7235685"/>
              <a:gd name="connsiteY4" fmla="*/ 4225721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5685" h="10287000">
                <a:moveTo>
                  <a:pt x="2439721" y="0"/>
                </a:moveTo>
                <a:lnTo>
                  <a:pt x="7235685" y="0"/>
                </a:lnTo>
                <a:lnTo>
                  <a:pt x="1296482" y="10287000"/>
                </a:lnTo>
                <a:lnTo>
                  <a:pt x="0" y="10287000"/>
                </a:lnTo>
                <a:lnTo>
                  <a:pt x="0" y="4225721"/>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884104967"/>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3_3-Conten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36386BA-06D1-41AA-A107-D34D840AE2D4}"/>
              </a:ext>
            </a:extLst>
          </p:cNvPr>
          <p:cNvSpPr>
            <a:spLocks noGrp="1"/>
          </p:cNvSpPr>
          <p:nvPr>
            <p:ph type="pic" sz="quarter" idx="11"/>
          </p:nvPr>
        </p:nvSpPr>
        <p:spPr>
          <a:xfrm>
            <a:off x="11052316" y="0"/>
            <a:ext cx="7235684" cy="10287000"/>
          </a:xfrm>
          <a:custGeom>
            <a:avLst/>
            <a:gdLst>
              <a:gd name="connsiteX0" fmla="*/ 5939204 w 7235684"/>
              <a:gd name="connsiteY0" fmla="*/ 0 h 10287000"/>
              <a:gd name="connsiteX1" fmla="*/ 7235684 w 7235684"/>
              <a:gd name="connsiteY1" fmla="*/ 0 h 10287000"/>
              <a:gd name="connsiteX2" fmla="*/ 7235684 w 7235684"/>
              <a:gd name="connsiteY2" fmla="*/ 6061279 h 10287000"/>
              <a:gd name="connsiteX3" fmla="*/ 4795964 w 7235684"/>
              <a:gd name="connsiteY3" fmla="*/ 10287000 h 10287000"/>
              <a:gd name="connsiteX4" fmla="*/ 0 w 7235684"/>
              <a:gd name="connsiteY4" fmla="*/ 1028700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5684" h="10287000">
                <a:moveTo>
                  <a:pt x="5939204" y="0"/>
                </a:moveTo>
                <a:lnTo>
                  <a:pt x="7235684" y="0"/>
                </a:lnTo>
                <a:lnTo>
                  <a:pt x="7235684" y="6061279"/>
                </a:lnTo>
                <a:lnTo>
                  <a:pt x="4795964" y="10287000"/>
                </a:lnTo>
                <a:lnTo>
                  <a:pt x="0" y="10287000"/>
                </a:lnTo>
                <a:close/>
              </a:path>
            </a:pathLst>
          </a:custGeom>
          <a:solidFill>
            <a:schemeClr val="bg1">
              <a:lumMod val="7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27F6B62-A682-43EE-9C96-4EAEA8EB74A5}"/>
              </a:ext>
            </a:extLst>
          </p:cNvPr>
          <p:cNvSpPr>
            <a:spLocks noGrp="1"/>
          </p:cNvSpPr>
          <p:nvPr>
            <p:ph type="pic" sz="quarter" idx="10"/>
          </p:nvPr>
        </p:nvSpPr>
        <p:spPr>
          <a:xfrm>
            <a:off x="6190432" y="0"/>
            <a:ext cx="10642706" cy="10287000"/>
          </a:xfrm>
          <a:custGeom>
            <a:avLst/>
            <a:gdLst>
              <a:gd name="connsiteX0" fmla="*/ 5939200 w 10642706"/>
              <a:gd name="connsiteY0" fmla="*/ 0 h 10287000"/>
              <a:gd name="connsiteX1" fmla="*/ 10642706 w 10642706"/>
              <a:gd name="connsiteY1" fmla="*/ 0 h 10287000"/>
              <a:gd name="connsiteX2" fmla="*/ 4703505 w 10642706"/>
              <a:gd name="connsiteY2" fmla="*/ 10287000 h 10287000"/>
              <a:gd name="connsiteX3" fmla="*/ 0 w 1064270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642706" h="10287000">
                <a:moveTo>
                  <a:pt x="5939200" y="0"/>
                </a:moveTo>
                <a:lnTo>
                  <a:pt x="10642706" y="0"/>
                </a:lnTo>
                <a:lnTo>
                  <a:pt x="4703505" y="10287000"/>
                </a:lnTo>
                <a:lnTo>
                  <a:pt x="0" y="102870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530827091"/>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4_3-Conten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0B32EDBF-50D0-4B3A-9553-C6A0477F3F13}"/>
              </a:ext>
            </a:extLst>
          </p:cNvPr>
          <p:cNvSpPr>
            <a:spLocks noGrp="1"/>
          </p:cNvSpPr>
          <p:nvPr>
            <p:ph type="pic" sz="quarter" idx="13"/>
          </p:nvPr>
        </p:nvSpPr>
        <p:spPr>
          <a:xfrm>
            <a:off x="11127758" y="0"/>
            <a:ext cx="7160242" cy="10287000"/>
          </a:xfrm>
          <a:custGeom>
            <a:avLst/>
            <a:gdLst>
              <a:gd name="connsiteX0" fmla="*/ 5939202 w 7160242"/>
              <a:gd name="connsiteY0" fmla="*/ 0 h 10287000"/>
              <a:gd name="connsiteX1" fmla="*/ 7160242 w 7160242"/>
              <a:gd name="connsiteY1" fmla="*/ 0 h 10287000"/>
              <a:gd name="connsiteX2" fmla="*/ 7160242 w 7160242"/>
              <a:gd name="connsiteY2" fmla="*/ 6050888 h 10287000"/>
              <a:gd name="connsiteX3" fmla="*/ 4714522 w 7160242"/>
              <a:gd name="connsiteY3" fmla="*/ 10287000 h 10287000"/>
              <a:gd name="connsiteX4" fmla="*/ 0 w 7160242"/>
              <a:gd name="connsiteY4" fmla="*/ 1028700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0242" h="10287000">
                <a:moveTo>
                  <a:pt x="5939202" y="0"/>
                </a:moveTo>
                <a:lnTo>
                  <a:pt x="7160242" y="0"/>
                </a:lnTo>
                <a:lnTo>
                  <a:pt x="7160242" y="6050888"/>
                </a:lnTo>
                <a:lnTo>
                  <a:pt x="4714522" y="10287000"/>
                </a:lnTo>
                <a:lnTo>
                  <a:pt x="0" y="10287000"/>
                </a:lnTo>
                <a:close/>
              </a:path>
            </a:pathLst>
          </a:custGeom>
          <a:solidFill>
            <a:schemeClr val="bg1">
              <a:lumMod val="75000"/>
            </a:schemeClr>
          </a:solidFill>
        </p:spPr>
        <p:txBody>
          <a:bodyPr wrap="square">
            <a:noAutofit/>
          </a:bodyPr>
          <a:lstStyle/>
          <a:p>
            <a:endParaRPr lang="en-US"/>
          </a:p>
        </p:txBody>
      </p:sp>
      <p:sp>
        <p:nvSpPr>
          <p:cNvPr id="25" name="Picture Placeholder 24">
            <a:extLst>
              <a:ext uri="{FF2B5EF4-FFF2-40B4-BE49-F238E27FC236}">
                <a16:creationId xmlns:a16="http://schemas.microsoft.com/office/drawing/2014/main" id="{561AC0EA-F0CD-4B93-A92B-E23CCB602CF1}"/>
              </a:ext>
            </a:extLst>
          </p:cNvPr>
          <p:cNvSpPr>
            <a:spLocks noGrp="1"/>
          </p:cNvSpPr>
          <p:nvPr>
            <p:ph type="pic" sz="quarter" idx="12"/>
          </p:nvPr>
        </p:nvSpPr>
        <p:spPr>
          <a:xfrm>
            <a:off x="6254856" y="0"/>
            <a:ext cx="10653724" cy="10287000"/>
          </a:xfrm>
          <a:custGeom>
            <a:avLst/>
            <a:gdLst>
              <a:gd name="connsiteX0" fmla="*/ 5939202 w 10653724"/>
              <a:gd name="connsiteY0" fmla="*/ 0 h 10287000"/>
              <a:gd name="connsiteX1" fmla="*/ 10653724 w 10653724"/>
              <a:gd name="connsiteY1" fmla="*/ 0 h 10287000"/>
              <a:gd name="connsiteX2" fmla="*/ 4714522 w 10653724"/>
              <a:gd name="connsiteY2" fmla="*/ 10287000 h 10287000"/>
              <a:gd name="connsiteX3" fmla="*/ 0 w 10653724"/>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653724" h="10287000">
                <a:moveTo>
                  <a:pt x="5939202" y="0"/>
                </a:moveTo>
                <a:lnTo>
                  <a:pt x="10653724" y="0"/>
                </a:lnTo>
                <a:lnTo>
                  <a:pt x="4714522" y="10287000"/>
                </a:lnTo>
                <a:lnTo>
                  <a:pt x="0" y="10287000"/>
                </a:lnTo>
                <a:close/>
              </a:path>
            </a:pathLst>
          </a:custGeom>
          <a:solidFill>
            <a:schemeClr val="bg1">
              <a:lumMod val="75000"/>
            </a:schemeClr>
          </a:solidFill>
        </p:spPr>
        <p:txBody>
          <a:bodyPr wrap="square">
            <a:noAutofit/>
          </a:bodyPr>
          <a:lstStyle/>
          <a:p>
            <a:endParaRPr lang="en-US"/>
          </a:p>
        </p:txBody>
      </p:sp>
      <p:sp>
        <p:nvSpPr>
          <p:cNvPr id="20" name="Picture Placeholder 19">
            <a:extLst>
              <a:ext uri="{FF2B5EF4-FFF2-40B4-BE49-F238E27FC236}">
                <a16:creationId xmlns:a16="http://schemas.microsoft.com/office/drawing/2014/main" id="{C96957D4-993A-4AE9-923B-0FCC2EDB0571}"/>
              </a:ext>
            </a:extLst>
          </p:cNvPr>
          <p:cNvSpPr>
            <a:spLocks noGrp="1"/>
          </p:cNvSpPr>
          <p:nvPr>
            <p:ph type="pic" sz="quarter" idx="11"/>
          </p:nvPr>
        </p:nvSpPr>
        <p:spPr>
          <a:xfrm>
            <a:off x="1381953" y="0"/>
            <a:ext cx="10653724" cy="10287000"/>
          </a:xfrm>
          <a:custGeom>
            <a:avLst/>
            <a:gdLst>
              <a:gd name="connsiteX0" fmla="*/ 5939202 w 10653724"/>
              <a:gd name="connsiteY0" fmla="*/ 0 h 10287000"/>
              <a:gd name="connsiteX1" fmla="*/ 10653724 w 10653724"/>
              <a:gd name="connsiteY1" fmla="*/ 0 h 10287000"/>
              <a:gd name="connsiteX2" fmla="*/ 4714523 w 10653724"/>
              <a:gd name="connsiteY2" fmla="*/ 10287000 h 10287000"/>
              <a:gd name="connsiteX3" fmla="*/ 0 w 10653724"/>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653724" h="10287000">
                <a:moveTo>
                  <a:pt x="5939202" y="0"/>
                </a:moveTo>
                <a:lnTo>
                  <a:pt x="10653724" y="0"/>
                </a:lnTo>
                <a:lnTo>
                  <a:pt x="4714523" y="10287000"/>
                </a:lnTo>
                <a:lnTo>
                  <a:pt x="0" y="10287000"/>
                </a:lnTo>
                <a:close/>
              </a:path>
            </a:pathLst>
          </a:custGeom>
          <a:solidFill>
            <a:schemeClr val="bg1">
              <a:lumMod val="75000"/>
            </a:schemeClr>
          </a:solidFill>
        </p:spPr>
        <p:txBody>
          <a:bodyPr wrap="square">
            <a:noAutofit/>
          </a:bodyPr>
          <a:lstStyle/>
          <a:p>
            <a:endParaRPr lang="en-US"/>
          </a:p>
        </p:txBody>
      </p:sp>
      <p:sp>
        <p:nvSpPr>
          <p:cNvPr id="19" name="Picture Placeholder 18">
            <a:extLst>
              <a:ext uri="{FF2B5EF4-FFF2-40B4-BE49-F238E27FC236}">
                <a16:creationId xmlns:a16="http://schemas.microsoft.com/office/drawing/2014/main" id="{8A3C3298-C0BE-4431-97C1-53219BDABD53}"/>
              </a:ext>
            </a:extLst>
          </p:cNvPr>
          <p:cNvSpPr>
            <a:spLocks noGrp="1"/>
          </p:cNvSpPr>
          <p:nvPr>
            <p:ph type="pic" sz="quarter" idx="10"/>
          </p:nvPr>
        </p:nvSpPr>
        <p:spPr>
          <a:xfrm>
            <a:off x="1" y="0"/>
            <a:ext cx="7162775" cy="10287000"/>
          </a:xfrm>
          <a:custGeom>
            <a:avLst/>
            <a:gdLst>
              <a:gd name="connsiteX0" fmla="*/ 2448253 w 7162775"/>
              <a:gd name="connsiteY0" fmla="*/ 0 h 10287000"/>
              <a:gd name="connsiteX1" fmla="*/ 7162775 w 7162775"/>
              <a:gd name="connsiteY1" fmla="*/ 0 h 10287000"/>
              <a:gd name="connsiteX2" fmla="*/ 1223573 w 7162775"/>
              <a:gd name="connsiteY2" fmla="*/ 10287000 h 10287000"/>
              <a:gd name="connsiteX3" fmla="*/ 0 w 7162775"/>
              <a:gd name="connsiteY3" fmla="*/ 10287000 h 10287000"/>
              <a:gd name="connsiteX4" fmla="*/ 0 w 7162775"/>
              <a:gd name="connsiteY4" fmla="*/ 4240499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2775" h="10287000">
                <a:moveTo>
                  <a:pt x="2448253" y="0"/>
                </a:moveTo>
                <a:lnTo>
                  <a:pt x="7162775" y="0"/>
                </a:lnTo>
                <a:lnTo>
                  <a:pt x="1223573" y="10287000"/>
                </a:lnTo>
                <a:lnTo>
                  <a:pt x="0" y="10287000"/>
                </a:lnTo>
                <a:lnTo>
                  <a:pt x="0" y="4240499"/>
                </a:lnTo>
                <a:close/>
              </a:path>
            </a:pathLst>
          </a:custGeom>
          <a:solidFill>
            <a:schemeClr val="bg1">
              <a:lumMod val="75000"/>
            </a:schemeClr>
          </a:solidFill>
        </p:spPr>
        <p:txBody>
          <a:bodyPr wrap="square">
            <a:noAutofit/>
          </a:bodyPr>
          <a:lstStyle/>
          <a:p>
            <a:endParaRPr lang="en-US" dirty="0"/>
          </a:p>
        </p:txBody>
      </p:sp>
    </p:spTree>
    <p:extLst>
      <p:ext uri="{BB962C8B-B14F-4D97-AF65-F5344CB8AC3E}">
        <p14:creationId xmlns:p14="http://schemas.microsoft.com/office/powerpoint/2010/main" val="2127820584"/>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5_3-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3BD72C9-D4AD-4C82-957E-A8A223BE05BB}"/>
              </a:ext>
            </a:extLst>
          </p:cNvPr>
          <p:cNvSpPr>
            <a:spLocks noGrp="1"/>
          </p:cNvSpPr>
          <p:nvPr>
            <p:ph type="pic" sz="quarter" idx="10"/>
          </p:nvPr>
        </p:nvSpPr>
        <p:spPr>
          <a:xfrm>
            <a:off x="1268789" y="0"/>
            <a:ext cx="9382571" cy="6781800"/>
          </a:xfrm>
          <a:custGeom>
            <a:avLst/>
            <a:gdLst>
              <a:gd name="connsiteX0" fmla="*/ 3915474 w 9382571"/>
              <a:gd name="connsiteY0" fmla="*/ 0 h 6781800"/>
              <a:gd name="connsiteX1" fmla="*/ 9382571 w 9382571"/>
              <a:gd name="connsiteY1" fmla="*/ 0 h 6781800"/>
              <a:gd name="connsiteX2" fmla="*/ 5467099 w 9382571"/>
              <a:gd name="connsiteY2" fmla="*/ 6781800 h 6781800"/>
              <a:gd name="connsiteX3" fmla="*/ 0 w 9382571"/>
              <a:gd name="connsiteY3" fmla="*/ 6781799 h 6781800"/>
            </a:gdLst>
            <a:ahLst/>
            <a:cxnLst>
              <a:cxn ang="0">
                <a:pos x="connsiteX0" y="connsiteY0"/>
              </a:cxn>
              <a:cxn ang="0">
                <a:pos x="connsiteX1" y="connsiteY1"/>
              </a:cxn>
              <a:cxn ang="0">
                <a:pos x="connsiteX2" y="connsiteY2"/>
              </a:cxn>
              <a:cxn ang="0">
                <a:pos x="connsiteX3" y="connsiteY3"/>
              </a:cxn>
            </a:cxnLst>
            <a:rect l="l" t="t" r="r" b="b"/>
            <a:pathLst>
              <a:path w="9382571" h="6781800">
                <a:moveTo>
                  <a:pt x="3915474" y="0"/>
                </a:moveTo>
                <a:lnTo>
                  <a:pt x="9382571" y="0"/>
                </a:lnTo>
                <a:lnTo>
                  <a:pt x="5467099" y="6781800"/>
                </a:lnTo>
                <a:lnTo>
                  <a:pt x="0" y="6781799"/>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154313473"/>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6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EB107EC-2884-41E0-AD90-23A3BCCCB718}"/>
              </a:ext>
            </a:extLst>
          </p:cNvPr>
          <p:cNvSpPr>
            <a:spLocks noGrp="1"/>
          </p:cNvSpPr>
          <p:nvPr>
            <p:ph type="pic" sz="quarter" idx="10"/>
          </p:nvPr>
        </p:nvSpPr>
        <p:spPr>
          <a:xfrm>
            <a:off x="2" y="0"/>
            <a:ext cx="10175629" cy="10287000"/>
          </a:xfrm>
          <a:custGeom>
            <a:avLst/>
            <a:gdLst>
              <a:gd name="connsiteX0" fmla="*/ 0 w 10175629"/>
              <a:gd name="connsiteY0" fmla="*/ 0 h 10287000"/>
              <a:gd name="connsiteX1" fmla="*/ 2322784 w 10175629"/>
              <a:gd name="connsiteY1" fmla="*/ 0 h 10287000"/>
              <a:gd name="connsiteX2" fmla="*/ 4133387 w 10175629"/>
              <a:gd name="connsiteY2" fmla="*/ 0 h 10287000"/>
              <a:gd name="connsiteX3" fmla="*/ 10175629 w 10175629"/>
              <a:gd name="connsiteY3" fmla="*/ 0 h 10287000"/>
              <a:gd name="connsiteX4" fmla="*/ 4236429 w 10175629"/>
              <a:gd name="connsiteY4" fmla="*/ 10287000 h 10287000"/>
              <a:gd name="connsiteX5" fmla="*/ 2474572 w 10175629"/>
              <a:gd name="connsiteY5" fmla="*/ 10287000 h 10287000"/>
              <a:gd name="connsiteX6" fmla="*/ 0 w 10175629"/>
              <a:gd name="connsiteY6"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5629" h="10287000">
                <a:moveTo>
                  <a:pt x="0" y="0"/>
                </a:moveTo>
                <a:lnTo>
                  <a:pt x="2322784" y="0"/>
                </a:lnTo>
                <a:lnTo>
                  <a:pt x="4133387" y="0"/>
                </a:lnTo>
                <a:lnTo>
                  <a:pt x="10175629" y="0"/>
                </a:lnTo>
                <a:lnTo>
                  <a:pt x="4236429" y="10287000"/>
                </a:lnTo>
                <a:lnTo>
                  <a:pt x="2474572" y="10287000"/>
                </a:lnTo>
                <a:lnTo>
                  <a:pt x="0" y="102870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2671562167"/>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7_3-Content">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340479EF-4CA0-439B-8D74-59B6DA74AB98}"/>
              </a:ext>
            </a:extLst>
          </p:cNvPr>
          <p:cNvSpPr>
            <a:spLocks noGrp="1"/>
          </p:cNvSpPr>
          <p:nvPr>
            <p:ph type="pic" sz="quarter" idx="12"/>
          </p:nvPr>
        </p:nvSpPr>
        <p:spPr>
          <a:xfrm>
            <a:off x="12267396" y="3708539"/>
            <a:ext cx="5647098" cy="5206862"/>
          </a:xfrm>
          <a:custGeom>
            <a:avLst/>
            <a:gdLst>
              <a:gd name="connsiteX0" fmla="*/ 5647098 w 5647098"/>
              <a:gd name="connsiteY0" fmla="*/ 0 h 5206862"/>
              <a:gd name="connsiteX1" fmla="*/ 2640914 w 5647098"/>
              <a:gd name="connsiteY1" fmla="*/ 5206862 h 5206862"/>
              <a:gd name="connsiteX2" fmla="*/ 0 w 5647098"/>
              <a:gd name="connsiteY2" fmla="*/ 5206861 h 5206862"/>
              <a:gd name="connsiteX3" fmla="*/ 3006184 w 5647098"/>
              <a:gd name="connsiteY3" fmla="*/ 1 h 5206862"/>
            </a:gdLst>
            <a:ahLst/>
            <a:cxnLst>
              <a:cxn ang="0">
                <a:pos x="connsiteX0" y="connsiteY0"/>
              </a:cxn>
              <a:cxn ang="0">
                <a:pos x="connsiteX1" y="connsiteY1"/>
              </a:cxn>
              <a:cxn ang="0">
                <a:pos x="connsiteX2" y="connsiteY2"/>
              </a:cxn>
              <a:cxn ang="0">
                <a:pos x="connsiteX3" y="connsiteY3"/>
              </a:cxn>
            </a:cxnLst>
            <a:rect l="l" t="t" r="r" b="b"/>
            <a:pathLst>
              <a:path w="5647098" h="5206862">
                <a:moveTo>
                  <a:pt x="5647098" y="0"/>
                </a:moveTo>
                <a:lnTo>
                  <a:pt x="2640914" y="5206862"/>
                </a:lnTo>
                <a:lnTo>
                  <a:pt x="0" y="5206861"/>
                </a:lnTo>
                <a:lnTo>
                  <a:pt x="3006184" y="1"/>
                </a:lnTo>
                <a:close/>
              </a:path>
            </a:pathLst>
          </a:custGeom>
          <a:solidFill>
            <a:schemeClr val="bg1">
              <a:lumMod val="75000"/>
            </a:schemeClr>
          </a:solidFill>
        </p:spPr>
        <p:txBody>
          <a:bodyPr wrap="square">
            <a:noAutofit/>
          </a:bodyPr>
          <a:lstStyle/>
          <a:p>
            <a:endParaRPr lang="en-US"/>
          </a:p>
        </p:txBody>
      </p:sp>
      <p:sp>
        <p:nvSpPr>
          <p:cNvPr id="20" name="Picture Placeholder 19">
            <a:extLst>
              <a:ext uri="{FF2B5EF4-FFF2-40B4-BE49-F238E27FC236}">
                <a16:creationId xmlns:a16="http://schemas.microsoft.com/office/drawing/2014/main" id="{5670306A-015F-4C31-9C47-EB52911AB81A}"/>
              </a:ext>
            </a:extLst>
          </p:cNvPr>
          <p:cNvSpPr>
            <a:spLocks noGrp="1"/>
          </p:cNvSpPr>
          <p:nvPr>
            <p:ph type="pic" sz="quarter" idx="11"/>
          </p:nvPr>
        </p:nvSpPr>
        <p:spPr>
          <a:xfrm>
            <a:off x="10773442" y="1371601"/>
            <a:ext cx="5691564" cy="5247862"/>
          </a:xfrm>
          <a:custGeom>
            <a:avLst/>
            <a:gdLst>
              <a:gd name="connsiteX0" fmla="*/ 5691564 w 5691564"/>
              <a:gd name="connsiteY0" fmla="*/ 0 h 5247862"/>
              <a:gd name="connsiteX1" fmla="*/ 2661709 w 5691564"/>
              <a:gd name="connsiteY1" fmla="*/ 5247862 h 5247862"/>
              <a:gd name="connsiteX2" fmla="*/ 0 w 5691564"/>
              <a:gd name="connsiteY2" fmla="*/ 5247862 h 5247862"/>
              <a:gd name="connsiteX3" fmla="*/ 3029856 w 5691564"/>
              <a:gd name="connsiteY3" fmla="*/ 1 h 5247862"/>
            </a:gdLst>
            <a:ahLst/>
            <a:cxnLst>
              <a:cxn ang="0">
                <a:pos x="connsiteX0" y="connsiteY0"/>
              </a:cxn>
              <a:cxn ang="0">
                <a:pos x="connsiteX1" y="connsiteY1"/>
              </a:cxn>
              <a:cxn ang="0">
                <a:pos x="connsiteX2" y="connsiteY2"/>
              </a:cxn>
              <a:cxn ang="0">
                <a:pos x="connsiteX3" y="connsiteY3"/>
              </a:cxn>
            </a:cxnLst>
            <a:rect l="l" t="t" r="r" b="b"/>
            <a:pathLst>
              <a:path w="5691564" h="5247862">
                <a:moveTo>
                  <a:pt x="5691564" y="0"/>
                </a:moveTo>
                <a:lnTo>
                  <a:pt x="2661709" y="5247862"/>
                </a:lnTo>
                <a:lnTo>
                  <a:pt x="0" y="5247862"/>
                </a:lnTo>
                <a:lnTo>
                  <a:pt x="3029856" y="1"/>
                </a:lnTo>
                <a:close/>
              </a:path>
            </a:pathLst>
          </a:custGeom>
          <a:solidFill>
            <a:schemeClr val="bg1">
              <a:lumMod val="75000"/>
            </a:schemeClr>
          </a:solidFill>
        </p:spPr>
        <p:txBody>
          <a:bodyPr wrap="square">
            <a:noAutofit/>
          </a:bodyPr>
          <a:lstStyle/>
          <a:p>
            <a:endParaRPr lang="en-US"/>
          </a:p>
        </p:txBody>
      </p:sp>
      <p:sp>
        <p:nvSpPr>
          <p:cNvPr id="19" name="Picture Placeholder 18">
            <a:extLst>
              <a:ext uri="{FF2B5EF4-FFF2-40B4-BE49-F238E27FC236}">
                <a16:creationId xmlns:a16="http://schemas.microsoft.com/office/drawing/2014/main" id="{6AC9A3FC-28E5-48AD-80F8-B58AD1E4DD28}"/>
              </a:ext>
            </a:extLst>
          </p:cNvPr>
          <p:cNvSpPr>
            <a:spLocks noGrp="1"/>
          </p:cNvSpPr>
          <p:nvPr>
            <p:ph type="pic" sz="quarter" idx="10"/>
          </p:nvPr>
        </p:nvSpPr>
        <p:spPr>
          <a:xfrm>
            <a:off x="7623047" y="1945584"/>
            <a:ext cx="5691564" cy="5247862"/>
          </a:xfrm>
          <a:custGeom>
            <a:avLst/>
            <a:gdLst>
              <a:gd name="connsiteX0" fmla="*/ 5691564 w 5691564"/>
              <a:gd name="connsiteY0" fmla="*/ 0 h 5247862"/>
              <a:gd name="connsiteX1" fmla="*/ 2661709 w 5691564"/>
              <a:gd name="connsiteY1" fmla="*/ 5247862 h 5247862"/>
              <a:gd name="connsiteX2" fmla="*/ 0 w 5691564"/>
              <a:gd name="connsiteY2" fmla="*/ 5247862 h 5247862"/>
              <a:gd name="connsiteX3" fmla="*/ 3029855 w 5691564"/>
              <a:gd name="connsiteY3" fmla="*/ 1 h 5247862"/>
            </a:gdLst>
            <a:ahLst/>
            <a:cxnLst>
              <a:cxn ang="0">
                <a:pos x="connsiteX0" y="connsiteY0"/>
              </a:cxn>
              <a:cxn ang="0">
                <a:pos x="connsiteX1" y="connsiteY1"/>
              </a:cxn>
              <a:cxn ang="0">
                <a:pos x="connsiteX2" y="connsiteY2"/>
              </a:cxn>
              <a:cxn ang="0">
                <a:pos x="connsiteX3" y="connsiteY3"/>
              </a:cxn>
            </a:cxnLst>
            <a:rect l="l" t="t" r="r" b="b"/>
            <a:pathLst>
              <a:path w="5691564" h="5247862">
                <a:moveTo>
                  <a:pt x="5691564" y="0"/>
                </a:moveTo>
                <a:lnTo>
                  <a:pt x="2661709" y="5247862"/>
                </a:lnTo>
                <a:lnTo>
                  <a:pt x="0" y="5247862"/>
                </a:lnTo>
                <a:lnTo>
                  <a:pt x="3029855" y="1"/>
                </a:lnTo>
                <a:close/>
              </a:path>
            </a:pathLst>
          </a:custGeom>
          <a:solidFill>
            <a:schemeClr val="bg1">
              <a:lumMod val="75000"/>
            </a:schemeClr>
          </a:solidFill>
        </p:spPr>
        <p:txBody>
          <a:bodyPr wrap="square">
            <a:noAutofit/>
          </a:bodyPr>
          <a:lstStyle/>
          <a:p>
            <a:endParaRPr lang="en-US"/>
          </a:p>
        </p:txBody>
      </p:sp>
      <p:grpSp>
        <p:nvGrpSpPr>
          <p:cNvPr id="15" name="Group 14">
            <a:extLst>
              <a:ext uri="{FF2B5EF4-FFF2-40B4-BE49-F238E27FC236}">
                <a16:creationId xmlns:a16="http://schemas.microsoft.com/office/drawing/2014/main" id="{7B094FB7-AEA9-461D-A2B8-D27C916E0B7F}"/>
              </a:ext>
            </a:extLst>
          </p:cNvPr>
          <p:cNvGrpSpPr/>
          <p:nvPr userDrawn="1"/>
        </p:nvGrpSpPr>
        <p:grpSpPr>
          <a:xfrm>
            <a:off x="16701749" y="760327"/>
            <a:ext cx="760751" cy="225107"/>
            <a:chOff x="10145491" y="4871559"/>
            <a:chExt cx="3767875" cy="1114918"/>
          </a:xfrm>
        </p:grpSpPr>
        <p:sp>
          <p:nvSpPr>
            <p:cNvPr id="16" name="Freeform: Shape 15">
              <a:extLst>
                <a:ext uri="{FF2B5EF4-FFF2-40B4-BE49-F238E27FC236}">
                  <a16:creationId xmlns:a16="http://schemas.microsoft.com/office/drawing/2014/main" id="{8B8277E5-4CE7-4418-A53E-AD7A7B6AA231}"/>
                </a:ext>
              </a:extLst>
            </p:cNvPr>
            <p:cNvSpPr/>
            <p:nvPr/>
          </p:nvSpPr>
          <p:spPr>
            <a:xfrm>
              <a:off x="11889860" y="4871559"/>
              <a:ext cx="709218" cy="741832"/>
            </a:xfrm>
            <a:custGeom>
              <a:avLst/>
              <a:gdLst/>
              <a:ahLst/>
              <a:cxnLst/>
              <a:rect l="l" t="t" r="r" b="b"/>
              <a:pathLst>
                <a:path w="709218" h="741832">
                  <a:moveTo>
                    <a:pt x="397431" y="0"/>
                  </a:moveTo>
                  <a:cubicBezTo>
                    <a:pt x="464456" y="146"/>
                    <a:pt x="524329" y="11311"/>
                    <a:pt x="577048" y="33492"/>
                  </a:cubicBezTo>
                  <a:cubicBezTo>
                    <a:pt x="629768" y="55674"/>
                    <a:pt x="673824" y="87995"/>
                    <a:pt x="709218" y="130454"/>
                  </a:cubicBezTo>
                  <a:lnTo>
                    <a:pt x="580882" y="246540"/>
                  </a:lnTo>
                  <a:cubicBezTo>
                    <a:pt x="556546" y="219587"/>
                    <a:pt x="530098" y="199579"/>
                    <a:pt x="501540" y="186516"/>
                  </a:cubicBezTo>
                  <a:cubicBezTo>
                    <a:pt x="472982" y="173453"/>
                    <a:pt x="441677" y="166954"/>
                    <a:pt x="407626" y="167017"/>
                  </a:cubicBezTo>
                  <a:cubicBezTo>
                    <a:pt x="345601" y="167803"/>
                    <a:pt x="296321" y="186367"/>
                    <a:pt x="259786" y="222708"/>
                  </a:cubicBezTo>
                  <a:cubicBezTo>
                    <a:pt x="223250" y="259049"/>
                    <a:pt x="204558" y="308453"/>
                    <a:pt x="203708" y="370917"/>
                  </a:cubicBezTo>
                  <a:cubicBezTo>
                    <a:pt x="204600" y="432044"/>
                    <a:pt x="223208" y="481064"/>
                    <a:pt x="259531" y="517978"/>
                  </a:cubicBezTo>
                  <a:cubicBezTo>
                    <a:pt x="295854" y="554892"/>
                    <a:pt x="344539" y="573838"/>
                    <a:pt x="405588" y="574815"/>
                  </a:cubicBezTo>
                  <a:cubicBezTo>
                    <a:pt x="424408" y="574857"/>
                    <a:pt x="442845" y="572988"/>
                    <a:pt x="460900" y="569207"/>
                  </a:cubicBezTo>
                  <a:cubicBezTo>
                    <a:pt x="478956" y="565427"/>
                    <a:pt x="496884" y="559480"/>
                    <a:pt x="514684" y="551366"/>
                  </a:cubicBezTo>
                  <a:lnTo>
                    <a:pt x="514684" y="355625"/>
                  </a:lnTo>
                  <a:lnTo>
                    <a:pt x="692912" y="355625"/>
                  </a:lnTo>
                  <a:lnTo>
                    <a:pt x="692912" y="651195"/>
                  </a:lnTo>
                  <a:cubicBezTo>
                    <a:pt x="650839" y="680813"/>
                    <a:pt x="603600" y="703303"/>
                    <a:pt x="551196" y="718663"/>
                  </a:cubicBezTo>
                  <a:cubicBezTo>
                    <a:pt x="498792" y="734024"/>
                    <a:pt x="446178" y="741747"/>
                    <a:pt x="393352" y="741832"/>
                  </a:cubicBezTo>
                  <a:cubicBezTo>
                    <a:pt x="316929" y="741274"/>
                    <a:pt x="249257" y="725304"/>
                    <a:pt x="190336" y="693922"/>
                  </a:cubicBezTo>
                  <a:cubicBezTo>
                    <a:pt x="131416" y="662539"/>
                    <a:pt x="85124" y="619094"/>
                    <a:pt x="51462" y="563586"/>
                  </a:cubicBezTo>
                  <a:cubicBezTo>
                    <a:pt x="17801" y="508077"/>
                    <a:pt x="646" y="443854"/>
                    <a:pt x="0" y="370917"/>
                  </a:cubicBezTo>
                  <a:cubicBezTo>
                    <a:pt x="621" y="297980"/>
                    <a:pt x="17826" y="233756"/>
                    <a:pt x="51614" y="178247"/>
                  </a:cubicBezTo>
                  <a:cubicBezTo>
                    <a:pt x="85401" y="122738"/>
                    <a:pt x="132045" y="79293"/>
                    <a:pt x="191545" y="47911"/>
                  </a:cubicBezTo>
                  <a:cubicBezTo>
                    <a:pt x="251044" y="16528"/>
                    <a:pt x="319673" y="558"/>
                    <a:pt x="39743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84CD85-A38E-4D53-ABDF-66A5EEE0F456}"/>
                </a:ext>
              </a:extLst>
            </p:cNvPr>
            <p:cNvSpPr/>
            <p:nvPr/>
          </p:nvSpPr>
          <p:spPr>
            <a:xfrm>
              <a:off x="10145491" y="4885827"/>
              <a:ext cx="829481" cy="713296"/>
            </a:xfrm>
            <a:custGeom>
              <a:avLst/>
              <a:gdLst/>
              <a:ahLst/>
              <a:cxnLst/>
              <a:rect l="l" t="t" r="r" b="b"/>
              <a:pathLst>
                <a:path w="829481" h="713296">
                  <a:moveTo>
                    <a:pt x="314877" y="0"/>
                  </a:moveTo>
                  <a:lnTo>
                    <a:pt x="513586" y="0"/>
                  </a:lnTo>
                  <a:lnTo>
                    <a:pt x="829481" y="713296"/>
                  </a:lnTo>
                  <a:lnTo>
                    <a:pt x="619564" y="713296"/>
                  </a:lnTo>
                  <a:lnTo>
                    <a:pt x="563518" y="574688"/>
                  </a:lnTo>
                  <a:lnTo>
                    <a:pt x="261888" y="574688"/>
                  </a:lnTo>
                  <a:lnTo>
                    <a:pt x="205842" y="713296"/>
                  </a:lnTo>
                  <a:lnTo>
                    <a:pt x="0" y="713296"/>
                  </a:lnTo>
                  <a:lnTo>
                    <a:pt x="314877" y="0"/>
                  </a:lnTo>
                  <a:close/>
                  <a:moveTo>
                    <a:pt x="412703" y="197720"/>
                  </a:moveTo>
                  <a:lnTo>
                    <a:pt x="320991" y="426016"/>
                  </a:lnTo>
                  <a:lnTo>
                    <a:pt x="504414" y="426016"/>
                  </a:lnTo>
                  <a:lnTo>
                    <a:pt x="412703" y="197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5CEEA3-5173-4959-A3FC-B1E10A45EE08}"/>
                </a:ext>
              </a:extLst>
            </p:cNvPr>
            <p:cNvSpPr/>
            <p:nvPr/>
          </p:nvSpPr>
          <p:spPr>
            <a:xfrm>
              <a:off x="12809908" y="4885827"/>
              <a:ext cx="445252" cy="713296"/>
            </a:xfrm>
            <a:custGeom>
              <a:avLst/>
              <a:gdLst/>
              <a:ahLst/>
              <a:cxnLst/>
              <a:rect l="l" t="t" r="r" b="b"/>
              <a:pathLst>
                <a:path w="445252" h="713296">
                  <a:moveTo>
                    <a:pt x="0" y="0"/>
                  </a:moveTo>
                  <a:lnTo>
                    <a:pt x="20256" y="0"/>
                  </a:lnTo>
                  <a:lnTo>
                    <a:pt x="20256" y="694059"/>
                  </a:lnTo>
                  <a:lnTo>
                    <a:pt x="445252" y="694059"/>
                  </a:lnTo>
                  <a:lnTo>
                    <a:pt x="445252" y="713296"/>
                  </a:lnTo>
                  <a:lnTo>
                    <a:pt x="0" y="713296"/>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0B459EC-5DB5-48F7-8F0B-35971095EB80}"/>
                </a:ext>
              </a:extLst>
            </p:cNvPr>
            <p:cNvSpPr/>
            <p:nvPr/>
          </p:nvSpPr>
          <p:spPr>
            <a:xfrm>
              <a:off x="13438558" y="4885827"/>
              <a:ext cx="474808" cy="713296"/>
            </a:xfrm>
            <a:custGeom>
              <a:avLst/>
              <a:gdLst/>
              <a:ahLst/>
              <a:cxnLst/>
              <a:rect l="l" t="t" r="r" b="b"/>
              <a:pathLst>
                <a:path w="474808" h="713296">
                  <a:moveTo>
                    <a:pt x="0" y="0"/>
                  </a:moveTo>
                  <a:lnTo>
                    <a:pt x="459521" y="0"/>
                  </a:lnTo>
                  <a:lnTo>
                    <a:pt x="459521" y="19237"/>
                  </a:lnTo>
                  <a:lnTo>
                    <a:pt x="20256" y="19237"/>
                  </a:lnTo>
                  <a:lnTo>
                    <a:pt x="20256" y="341424"/>
                  </a:lnTo>
                  <a:lnTo>
                    <a:pt x="413658" y="341424"/>
                  </a:lnTo>
                  <a:lnTo>
                    <a:pt x="413658" y="360661"/>
                  </a:lnTo>
                  <a:lnTo>
                    <a:pt x="20256" y="360661"/>
                  </a:lnTo>
                  <a:lnTo>
                    <a:pt x="20256" y="694059"/>
                  </a:lnTo>
                  <a:lnTo>
                    <a:pt x="474808" y="694059"/>
                  </a:lnTo>
                  <a:lnTo>
                    <a:pt x="474808" y="713296"/>
                  </a:lnTo>
                  <a:lnTo>
                    <a:pt x="0" y="713296"/>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5183440-AE0C-420B-842D-1B004433C47C}"/>
                </a:ext>
              </a:extLst>
            </p:cNvPr>
            <p:cNvSpPr/>
            <p:nvPr/>
          </p:nvSpPr>
          <p:spPr>
            <a:xfrm>
              <a:off x="10145491" y="5867408"/>
              <a:ext cx="3767875" cy="119069"/>
            </a:xfrm>
            <a:custGeom>
              <a:avLst/>
              <a:gdLst/>
              <a:ahLst/>
              <a:cxnLst/>
              <a:rect l="l" t="t" r="r" b="b"/>
              <a:pathLst>
                <a:path w="7834389" h="247574">
                  <a:moveTo>
                    <a:pt x="6993331" y="26061"/>
                  </a:moveTo>
                  <a:lnTo>
                    <a:pt x="6939839" y="165621"/>
                  </a:lnTo>
                  <a:lnTo>
                    <a:pt x="7046824" y="165621"/>
                  </a:lnTo>
                  <a:close/>
                  <a:moveTo>
                    <a:pt x="2802331" y="26061"/>
                  </a:moveTo>
                  <a:lnTo>
                    <a:pt x="2748839" y="165621"/>
                  </a:lnTo>
                  <a:lnTo>
                    <a:pt x="2855823" y="165621"/>
                  </a:lnTo>
                  <a:close/>
                  <a:moveTo>
                    <a:pt x="6180849" y="20917"/>
                  </a:moveTo>
                  <a:lnTo>
                    <a:pt x="6180849" y="135103"/>
                  </a:lnTo>
                  <a:lnTo>
                    <a:pt x="6244285" y="135103"/>
                  </a:lnTo>
                  <a:cubicBezTo>
                    <a:pt x="6261045" y="134789"/>
                    <a:pt x="6274589" y="129417"/>
                    <a:pt x="6284919" y="118987"/>
                  </a:cubicBezTo>
                  <a:cubicBezTo>
                    <a:pt x="6295249" y="108557"/>
                    <a:pt x="6300564" y="94955"/>
                    <a:pt x="6300864" y="78182"/>
                  </a:cubicBezTo>
                  <a:cubicBezTo>
                    <a:pt x="6300564" y="61244"/>
                    <a:pt x="6295249" y="47542"/>
                    <a:pt x="6284919" y="37076"/>
                  </a:cubicBezTo>
                  <a:cubicBezTo>
                    <a:pt x="6274589" y="26611"/>
                    <a:pt x="6261045" y="21224"/>
                    <a:pt x="6244285" y="20917"/>
                  </a:cubicBezTo>
                  <a:close/>
                  <a:moveTo>
                    <a:pt x="408699" y="20917"/>
                  </a:moveTo>
                  <a:lnTo>
                    <a:pt x="408699" y="128245"/>
                  </a:lnTo>
                  <a:lnTo>
                    <a:pt x="485166" y="128245"/>
                  </a:lnTo>
                  <a:cubicBezTo>
                    <a:pt x="500117" y="127859"/>
                    <a:pt x="512562" y="122630"/>
                    <a:pt x="522499" y="112557"/>
                  </a:cubicBezTo>
                  <a:cubicBezTo>
                    <a:pt x="532436" y="102485"/>
                    <a:pt x="537593" y="89883"/>
                    <a:pt x="537972" y="74753"/>
                  </a:cubicBezTo>
                  <a:cubicBezTo>
                    <a:pt x="537593" y="59458"/>
                    <a:pt x="532436" y="46756"/>
                    <a:pt x="522499" y="36648"/>
                  </a:cubicBezTo>
                  <a:cubicBezTo>
                    <a:pt x="512562" y="26539"/>
                    <a:pt x="500117" y="21296"/>
                    <a:pt x="485166" y="20917"/>
                  </a:cubicBezTo>
                  <a:close/>
                  <a:moveTo>
                    <a:pt x="18174" y="20917"/>
                  </a:moveTo>
                  <a:lnTo>
                    <a:pt x="18174" y="135103"/>
                  </a:lnTo>
                  <a:lnTo>
                    <a:pt x="81610" y="135103"/>
                  </a:lnTo>
                  <a:cubicBezTo>
                    <a:pt x="98370" y="134789"/>
                    <a:pt x="111914" y="129417"/>
                    <a:pt x="122244" y="118987"/>
                  </a:cubicBezTo>
                  <a:cubicBezTo>
                    <a:pt x="132574" y="108557"/>
                    <a:pt x="137889" y="94955"/>
                    <a:pt x="138189" y="78182"/>
                  </a:cubicBezTo>
                  <a:cubicBezTo>
                    <a:pt x="137889" y="61244"/>
                    <a:pt x="132574" y="47542"/>
                    <a:pt x="122244" y="37076"/>
                  </a:cubicBezTo>
                  <a:cubicBezTo>
                    <a:pt x="111914" y="26611"/>
                    <a:pt x="98370" y="21224"/>
                    <a:pt x="81610" y="20917"/>
                  </a:cubicBezTo>
                  <a:close/>
                  <a:moveTo>
                    <a:pt x="3881971" y="17488"/>
                  </a:moveTo>
                  <a:cubicBezTo>
                    <a:pt x="3861991" y="17708"/>
                    <a:pt x="3844076" y="22526"/>
                    <a:pt x="3828224" y="31941"/>
                  </a:cubicBezTo>
                  <a:cubicBezTo>
                    <a:pt x="3812373" y="41356"/>
                    <a:pt x="3799817" y="54047"/>
                    <a:pt x="3790557" y="70015"/>
                  </a:cubicBezTo>
                  <a:cubicBezTo>
                    <a:pt x="3781295" y="85984"/>
                    <a:pt x="3776563" y="103908"/>
                    <a:pt x="3776357" y="123787"/>
                  </a:cubicBezTo>
                  <a:cubicBezTo>
                    <a:pt x="3776563" y="143667"/>
                    <a:pt x="3781295" y="161591"/>
                    <a:pt x="3790557" y="177559"/>
                  </a:cubicBezTo>
                  <a:cubicBezTo>
                    <a:pt x="3799817" y="193527"/>
                    <a:pt x="3812373" y="206219"/>
                    <a:pt x="3828224" y="215634"/>
                  </a:cubicBezTo>
                  <a:cubicBezTo>
                    <a:pt x="3844076" y="225049"/>
                    <a:pt x="3861991" y="229866"/>
                    <a:pt x="3881971" y="230086"/>
                  </a:cubicBezTo>
                  <a:cubicBezTo>
                    <a:pt x="3901951" y="229866"/>
                    <a:pt x="3919865" y="225049"/>
                    <a:pt x="3935717" y="215634"/>
                  </a:cubicBezTo>
                  <a:cubicBezTo>
                    <a:pt x="3951569" y="206219"/>
                    <a:pt x="3964125" y="193527"/>
                    <a:pt x="3973385" y="177559"/>
                  </a:cubicBezTo>
                  <a:cubicBezTo>
                    <a:pt x="3982645" y="161591"/>
                    <a:pt x="3987379" y="143667"/>
                    <a:pt x="3987584" y="123787"/>
                  </a:cubicBezTo>
                  <a:cubicBezTo>
                    <a:pt x="3987379" y="103908"/>
                    <a:pt x="3982645" y="85984"/>
                    <a:pt x="3973385" y="70015"/>
                  </a:cubicBezTo>
                  <a:cubicBezTo>
                    <a:pt x="3964125" y="54047"/>
                    <a:pt x="3951569" y="41356"/>
                    <a:pt x="3935717" y="31941"/>
                  </a:cubicBezTo>
                  <a:cubicBezTo>
                    <a:pt x="3919865" y="22526"/>
                    <a:pt x="3901951" y="17708"/>
                    <a:pt x="3881971" y="17488"/>
                  </a:cubicBezTo>
                  <a:close/>
                  <a:moveTo>
                    <a:pt x="7696200" y="3772"/>
                  </a:moveTo>
                  <a:lnTo>
                    <a:pt x="7832674" y="3772"/>
                  </a:lnTo>
                  <a:lnTo>
                    <a:pt x="7832674" y="20917"/>
                  </a:lnTo>
                  <a:lnTo>
                    <a:pt x="7714374" y="20917"/>
                  </a:lnTo>
                  <a:lnTo>
                    <a:pt x="7714374" y="114186"/>
                  </a:lnTo>
                  <a:lnTo>
                    <a:pt x="7824102" y="114186"/>
                  </a:lnTo>
                  <a:lnTo>
                    <a:pt x="7824102" y="131331"/>
                  </a:lnTo>
                  <a:lnTo>
                    <a:pt x="7714374" y="131331"/>
                  </a:lnTo>
                  <a:lnTo>
                    <a:pt x="7714374" y="226657"/>
                  </a:lnTo>
                  <a:lnTo>
                    <a:pt x="7834389" y="226657"/>
                  </a:lnTo>
                  <a:lnTo>
                    <a:pt x="7834389" y="243802"/>
                  </a:lnTo>
                  <a:lnTo>
                    <a:pt x="7696200" y="243802"/>
                  </a:lnTo>
                  <a:close/>
                  <a:moveTo>
                    <a:pt x="7302779" y="3772"/>
                  </a:moveTo>
                  <a:lnTo>
                    <a:pt x="7472172" y="3772"/>
                  </a:lnTo>
                  <a:lnTo>
                    <a:pt x="7472172" y="20917"/>
                  </a:lnTo>
                  <a:lnTo>
                    <a:pt x="7396734" y="20917"/>
                  </a:lnTo>
                  <a:lnTo>
                    <a:pt x="7396734" y="243802"/>
                  </a:lnTo>
                  <a:lnTo>
                    <a:pt x="7378217" y="243802"/>
                  </a:lnTo>
                  <a:lnTo>
                    <a:pt x="7378217" y="20917"/>
                  </a:lnTo>
                  <a:lnTo>
                    <a:pt x="7302779" y="20917"/>
                  </a:lnTo>
                  <a:close/>
                  <a:moveTo>
                    <a:pt x="6983730" y="3772"/>
                  </a:moveTo>
                  <a:lnTo>
                    <a:pt x="7002932" y="3772"/>
                  </a:lnTo>
                  <a:lnTo>
                    <a:pt x="7095858" y="243802"/>
                  </a:lnTo>
                  <a:lnTo>
                    <a:pt x="7076655" y="243802"/>
                  </a:lnTo>
                  <a:lnTo>
                    <a:pt x="7053338" y="182766"/>
                  </a:lnTo>
                  <a:lnTo>
                    <a:pt x="6932981" y="182766"/>
                  </a:lnTo>
                  <a:lnTo>
                    <a:pt x="6909663" y="243802"/>
                  </a:lnTo>
                  <a:lnTo>
                    <a:pt x="6890461" y="243802"/>
                  </a:lnTo>
                  <a:close/>
                  <a:moveTo>
                    <a:pt x="6553200" y="3772"/>
                  </a:moveTo>
                  <a:lnTo>
                    <a:pt x="6571373" y="3772"/>
                  </a:lnTo>
                  <a:lnTo>
                    <a:pt x="6571373" y="226657"/>
                  </a:lnTo>
                  <a:lnTo>
                    <a:pt x="6684531" y="226657"/>
                  </a:lnTo>
                  <a:lnTo>
                    <a:pt x="6684531" y="243802"/>
                  </a:lnTo>
                  <a:lnTo>
                    <a:pt x="6553200" y="243802"/>
                  </a:lnTo>
                  <a:close/>
                  <a:moveTo>
                    <a:pt x="6162675" y="3772"/>
                  </a:moveTo>
                  <a:lnTo>
                    <a:pt x="6244285" y="3772"/>
                  </a:lnTo>
                  <a:cubicBezTo>
                    <a:pt x="6266302" y="4215"/>
                    <a:pt x="6284161" y="11302"/>
                    <a:pt x="6297863" y="25032"/>
                  </a:cubicBezTo>
                  <a:cubicBezTo>
                    <a:pt x="6311565" y="38762"/>
                    <a:pt x="6318623" y="56479"/>
                    <a:pt x="6319038" y="78182"/>
                  </a:cubicBezTo>
                  <a:cubicBezTo>
                    <a:pt x="6318623" y="99720"/>
                    <a:pt x="6311565" y="117336"/>
                    <a:pt x="6297863" y="131031"/>
                  </a:cubicBezTo>
                  <a:cubicBezTo>
                    <a:pt x="6284161" y="144726"/>
                    <a:pt x="6266302" y="151798"/>
                    <a:pt x="6244285" y="152248"/>
                  </a:cubicBezTo>
                  <a:lnTo>
                    <a:pt x="6180849" y="152248"/>
                  </a:lnTo>
                  <a:lnTo>
                    <a:pt x="6180849" y="243802"/>
                  </a:lnTo>
                  <a:lnTo>
                    <a:pt x="6162675" y="243802"/>
                  </a:lnTo>
                  <a:close/>
                  <a:moveTo>
                    <a:pt x="5695950" y="3772"/>
                  </a:moveTo>
                  <a:lnTo>
                    <a:pt x="5718581" y="3772"/>
                  </a:lnTo>
                  <a:lnTo>
                    <a:pt x="5804307" y="145733"/>
                  </a:lnTo>
                  <a:lnTo>
                    <a:pt x="5890031" y="3772"/>
                  </a:lnTo>
                  <a:lnTo>
                    <a:pt x="5913005" y="3772"/>
                  </a:lnTo>
                  <a:lnTo>
                    <a:pt x="5913005" y="243802"/>
                  </a:lnTo>
                  <a:lnTo>
                    <a:pt x="5894833" y="243802"/>
                  </a:lnTo>
                  <a:lnTo>
                    <a:pt x="5894833" y="30518"/>
                  </a:lnTo>
                  <a:lnTo>
                    <a:pt x="5806021" y="177965"/>
                  </a:lnTo>
                  <a:lnTo>
                    <a:pt x="5802935" y="177965"/>
                  </a:lnTo>
                  <a:lnTo>
                    <a:pt x="5714123" y="30518"/>
                  </a:lnTo>
                  <a:lnTo>
                    <a:pt x="5714123" y="243802"/>
                  </a:lnTo>
                  <a:lnTo>
                    <a:pt x="5695950" y="243802"/>
                  </a:lnTo>
                  <a:close/>
                  <a:moveTo>
                    <a:pt x="5324475" y="3772"/>
                  </a:moveTo>
                  <a:lnTo>
                    <a:pt x="5460949" y="3772"/>
                  </a:lnTo>
                  <a:lnTo>
                    <a:pt x="5460949" y="20917"/>
                  </a:lnTo>
                  <a:lnTo>
                    <a:pt x="5342649" y="20917"/>
                  </a:lnTo>
                  <a:lnTo>
                    <a:pt x="5342649" y="114186"/>
                  </a:lnTo>
                  <a:lnTo>
                    <a:pt x="5452377" y="114186"/>
                  </a:lnTo>
                  <a:lnTo>
                    <a:pt x="5452377" y="131331"/>
                  </a:lnTo>
                  <a:lnTo>
                    <a:pt x="5342649" y="131331"/>
                  </a:lnTo>
                  <a:lnTo>
                    <a:pt x="5342649" y="226657"/>
                  </a:lnTo>
                  <a:lnTo>
                    <a:pt x="5462664" y="226657"/>
                  </a:lnTo>
                  <a:lnTo>
                    <a:pt x="5462664" y="243802"/>
                  </a:lnTo>
                  <a:lnTo>
                    <a:pt x="5324475" y="243802"/>
                  </a:lnTo>
                  <a:close/>
                  <a:moveTo>
                    <a:pt x="4931055" y="3772"/>
                  </a:moveTo>
                  <a:lnTo>
                    <a:pt x="5100447" y="3772"/>
                  </a:lnTo>
                  <a:lnTo>
                    <a:pt x="5100447" y="20917"/>
                  </a:lnTo>
                  <a:lnTo>
                    <a:pt x="5025009" y="20917"/>
                  </a:lnTo>
                  <a:lnTo>
                    <a:pt x="5025009" y="243802"/>
                  </a:lnTo>
                  <a:lnTo>
                    <a:pt x="5006493" y="243802"/>
                  </a:lnTo>
                  <a:lnTo>
                    <a:pt x="5006493" y="20917"/>
                  </a:lnTo>
                  <a:lnTo>
                    <a:pt x="4931055" y="20917"/>
                  </a:lnTo>
                  <a:close/>
                  <a:moveTo>
                    <a:pt x="4238625" y="3772"/>
                  </a:moveTo>
                  <a:lnTo>
                    <a:pt x="4254398" y="3772"/>
                  </a:lnTo>
                  <a:lnTo>
                    <a:pt x="4396359" y="210198"/>
                  </a:lnTo>
                  <a:lnTo>
                    <a:pt x="4396359" y="3772"/>
                  </a:lnTo>
                  <a:lnTo>
                    <a:pt x="4414533" y="3772"/>
                  </a:lnTo>
                  <a:lnTo>
                    <a:pt x="4414533" y="243802"/>
                  </a:lnTo>
                  <a:lnTo>
                    <a:pt x="4398417" y="243802"/>
                  </a:lnTo>
                  <a:lnTo>
                    <a:pt x="4256799" y="37376"/>
                  </a:lnTo>
                  <a:lnTo>
                    <a:pt x="4256799" y="243802"/>
                  </a:lnTo>
                  <a:lnTo>
                    <a:pt x="4238625" y="243802"/>
                  </a:lnTo>
                  <a:close/>
                  <a:moveTo>
                    <a:pt x="3505200" y="3772"/>
                  </a:moveTo>
                  <a:lnTo>
                    <a:pt x="3523374" y="3772"/>
                  </a:lnTo>
                  <a:lnTo>
                    <a:pt x="3523374" y="243802"/>
                  </a:lnTo>
                  <a:lnTo>
                    <a:pt x="3505200" y="243802"/>
                  </a:lnTo>
                  <a:close/>
                  <a:moveTo>
                    <a:pt x="3111779" y="3772"/>
                  </a:moveTo>
                  <a:lnTo>
                    <a:pt x="3281171" y="3772"/>
                  </a:lnTo>
                  <a:lnTo>
                    <a:pt x="3281171" y="20917"/>
                  </a:lnTo>
                  <a:lnTo>
                    <a:pt x="3205733" y="20917"/>
                  </a:lnTo>
                  <a:lnTo>
                    <a:pt x="3205733" y="243802"/>
                  </a:lnTo>
                  <a:lnTo>
                    <a:pt x="3187217" y="243802"/>
                  </a:lnTo>
                  <a:lnTo>
                    <a:pt x="3187217" y="20917"/>
                  </a:lnTo>
                  <a:lnTo>
                    <a:pt x="3111779" y="20917"/>
                  </a:lnTo>
                  <a:close/>
                  <a:moveTo>
                    <a:pt x="2792730" y="3772"/>
                  </a:moveTo>
                  <a:lnTo>
                    <a:pt x="2811932" y="3772"/>
                  </a:lnTo>
                  <a:lnTo>
                    <a:pt x="2904859" y="243802"/>
                  </a:lnTo>
                  <a:lnTo>
                    <a:pt x="2885655" y="243802"/>
                  </a:lnTo>
                  <a:lnTo>
                    <a:pt x="2862339" y="182766"/>
                  </a:lnTo>
                  <a:lnTo>
                    <a:pt x="2741981" y="182766"/>
                  </a:lnTo>
                  <a:lnTo>
                    <a:pt x="2718663" y="243802"/>
                  </a:lnTo>
                  <a:lnTo>
                    <a:pt x="2699461" y="243802"/>
                  </a:lnTo>
                  <a:close/>
                  <a:moveTo>
                    <a:pt x="2330730" y="3772"/>
                  </a:moveTo>
                  <a:lnTo>
                    <a:pt x="2500122" y="3772"/>
                  </a:lnTo>
                  <a:lnTo>
                    <a:pt x="2500122" y="20917"/>
                  </a:lnTo>
                  <a:lnTo>
                    <a:pt x="2424684" y="20917"/>
                  </a:lnTo>
                  <a:lnTo>
                    <a:pt x="2424684" y="243802"/>
                  </a:lnTo>
                  <a:lnTo>
                    <a:pt x="2406167" y="243802"/>
                  </a:lnTo>
                  <a:lnTo>
                    <a:pt x="2406167" y="20917"/>
                  </a:lnTo>
                  <a:lnTo>
                    <a:pt x="2330730" y="20917"/>
                  </a:lnTo>
                  <a:close/>
                  <a:moveTo>
                    <a:pt x="1924050" y="3772"/>
                  </a:moveTo>
                  <a:lnTo>
                    <a:pt x="1939824" y="3772"/>
                  </a:lnTo>
                  <a:lnTo>
                    <a:pt x="2081784" y="210198"/>
                  </a:lnTo>
                  <a:lnTo>
                    <a:pt x="2081784" y="3772"/>
                  </a:lnTo>
                  <a:lnTo>
                    <a:pt x="2099958" y="3772"/>
                  </a:lnTo>
                  <a:lnTo>
                    <a:pt x="2099958" y="243802"/>
                  </a:lnTo>
                  <a:lnTo>
                    <a:pt x="2083841" y="243802"/>
                  </a:lnTo>
                  <a:lnTo>
                    <a:pt x="1942224" y="37376"/>
                  </a:lnTo>
                  <a:lnTo>
                    <a:pt x="1942224" y="243802"/>
                  </a:lnTo>
                  <a:lnTo>
                    <a:pt x="1924050" y="243802"/>
                  </a:lnTo>
                  <a:close/>
                  <a:moveTo>
                    <a:pt x="1552575" y="3772"/>
                  </a:moveTo>
                  <a:lnTo>
                    <a:pt x="1689049" y="3772"/>
                  </a:lnTo>
                  <a:lnTo>
                    <a:pt x="1689049" y="20917"/>
                  </a:lnTo>
                  <a:lnTo>
                    <a:pt x="1570749" y="20917"/>
                  </a:lnTo>
                  <a:lnTo>
                    <a:pt x="1570749" y="114186"/>
                  </a:lnTo>
                  <a:lnTo>
                    <a:pt x="1680477" y="114186"/>
                  </a:lnTo>
                  <a:lnTo>
                    <a:pt x="1680477" y="131331"/>
                  </a:lnTo>
                  <a:lnTo>
                    <a:pt x="1570749" y="131331"/>
                  </a:lnTo>
                  <a:lnTo>
                    <a:pt x="1570749" y="226657"/>
                  </a:lnTo>
                  <a:lnTo>
                    <a:pt x="1690764" y="226657"/>
                  </a:lnTo>
                  <a:lnTo>
                    <a:pt x="1690764" y="243802"/>
                  </a:lnTo>
                  <a:lnTo>
                    <a:pt x="1552575" y="243802"/>
                  </a:lnTo>
                  <a:close/>
                  <a:moveTo>
                    <a:pt x="790575" y="3772"/>
                  </a:moveTo>
                  <a:lnTo>
                    <a:pt x="927049" y="3772"/>
                  </a:lnTo>
                  <a:lnTo>
                    <a:pt x="927049" y="20917"/>
                  </a:lnTo>
                  <a:lnTo>
                    <a:pt x="808749" y="20917"/>
                  </a:lnTo>
                  <a:lnTo>
                    <a:pt x="808749" y="114186"/>
                  </a:lnTo>
                  <a:lnTo>
                    <a:pt x="918477" y="114186"/>
                  </a:lnTo>
                  <a:lnTo>
                    <a:pt x="918477" y="131331"/>
                  </a:lnTo>
                  <a:lnTo>
                    <a:pt x="808749" y="131331"/>
                  </a:lnTo>
                  <a:lnTo>
                    <a:pt x="808749" y="226657"/>
                  </a:lnTo>
                  <a:lnTo>
                    <a:pt x="928764" y="226657"/>
                  </a:lnTo>
                  <a:lnTo>
                    <a:pt x="928764" y="243802"/>
                  </a:lnTo>
                  <a:lnTo>
                    <a:pt x="790575" y="243802"/>
                  </a:lnTo>
                  <a:close/>
                  <a:moveTo>
                    <a:pt x="390525" y="3772"/>
                  </a:moveTo>
                  <a:lnTo>
                    <a:pt x="485166" y="3772"/>
                  </a:lnTo>
                  <a:cubicBezTo>
                    <a:pt x="505225" y="4287"/>
                    <a:pt x="521942" y="11230"/>
                    <a:pt x="535315" y="24603"/>
                  </a:cubicBezTo>
                  <a:cubicBezTo>
                    <a:pt x="548688" y="37977"/>
                    <a:pt x="555631" y="54693"/>
                    <a:pt x="556146" y="74753"/>
                  </a:cubicBezTo>
                  <a:cubicBezTo>
                    <a:pt x="555853" y="91333"/>
                    <a:pt x="550867" y="105749"/>
                    <a:pt x="541187" y="118001"/>
                  </a:cubicBezTo>
                  <a:cubicBezTo>
                    <a:pt x="531507" y="130252"/>
                    <a:pt x="518891" y="138582"/>
                    <a:pt x="503339" y="142990"/>
                  </a:cubicBezTo>
                  <a:lnTo>
                    <a:pt x="563004" y="243802"/>
                  </a:lnTo>
                  <a:lnTo>
                    <a:pt x="542087" y="243802"/>
                  </a:lnTo>
                  <a:lnTo>
                    <a:pt x="484480" y="145390"/>
                  </a:lnTo>
                  <a:lnTo>
                    <a:pt x="408699" y="145390"/>
                  </a:lnTo>
                  <a:lnTo>
                    <a:pt x="408699" y="243802"/>
                  </a:lnTo>
                  <a:lnTo>
                    <a:pt x="390525" y="243802"/>
                  </a:lnTo>
                  <a:close/>
                  <a:moveTo>
                    <a:pt x="0" y="3772"/>
                  </a:moveTo>
                  <a:lnTo>
                    <a:pt x="81610" y="3772"/>
                  </a:lnTo>
                  <a:cubicBezTo>
                    <a:pt x="103627" y="4215"/>
                    <a:pt x="121487" y="11302"/>
                    <a:pt x="135188" y="25032"/>
                  </a:cubicBezTo>
                  <a:cubicBezTo>
                    <a:pt x="148890" y="38762"/>
                    <a:pt x="155948" y="56479"/>
                    <a:pt x="156363" y="78182"/>
                  </a:cubicBezTo>
                  <a:cubicBezTo>
                    <a:pt x="155948" y="99720"/>
                    <a:pt x="148890" y="117336"/>
                    <a:pt x="135188" y="131031"/>
                  </a:cubicBezTo>
                  <a:cubicBezTo>
                    <a:pt x="121487" y="144726"/>
                    <a:pt x="103627" y="151798"/>
                    <a:pt x="81610" y="152248"/>
                  </a:cubicBezTo>
                  <a:lnTo>
                    <a:pt x="18174" y="152248"/>
                  </a:lnTo>
                  <a:lnTo>
                    <a:pt x="18174" y="243802"/>
                  </a:lnTo>
                  <a:lnTo>
                    <a:pt x="0" y="243802"/>
                  </a:lnTo>
                  <a:close/>
                  <a:moveTo>
                    <a:pt x="3881971" y="0"/>
                  </a:moveTo>
                  <a:cubicBezTo>
                    <a:pt x="3905305" y="259"/>
                    <a:pt x="3926264" y="5876"/>
                    <a:pt x="3944849" y="16853"/>
                  </a:cubicBezTo>
                  <a:cubicBezTo>
                    <a:pt x="3963433" y="27830"/>
                    <a:pt x="3978169" y="42617"/>
                    <a:pt x="3989057" y="61214"/>
                  </a:cubicBezTo>
                  <a:cubicBezTo>
                    <a:pt x="3999945" y="79811"/>
                    <a:pt x="4005512" y="100669"/>
                    <a:pt x="4005757" y="123787"/>
                  </a:cubicBezTo>
                  <a:cubicBezTo>
                    <a:pt x="4005512" y="146905"/>
                    <a:pt x="3999945" y="167763"/>
                    <a:pt x="3989057" y="186360"/>
                  </a:cubicBezTo>
                  <a:cubicBezTo>
                    <a:pt x="3978169" y="204957"/>
                    <a:pt x="3963433" y="219744"/>
                    <a:pt x="3944849" y="230721"/>
                  </a:cubicBezTo>
                  <a:cubicBezTo>
                    <a:pt x="3926264" y="241698"/>
                    <a:pt x="3905305" y="247316"/>
                    <a:pt x="3881971" y="247574"/>
                  </a:cubicBezTo>
                  <a:cubicBezTo>
                    <a:pt x="3858637" y="247316"/>
                    <a:pt x="3837677" y="241698"/>
                    <a:pt x="3819093" y="230721"/>
                  </a:cubicBezTo>
                  <a:cubicBezTo>
                    <a:pt x="3800509" y="219744"/>
                    <a:pt x="3785773" y="204957"/>
                    <a:pt x="3774885" y="186360"/>
                  </a:cubicBezTo>
                  <a:cubicBezTo>
                    <a:pt x="3763996" y="167763"/>
                    <a:pt x="3758429" y="146905"/>
                    <a:pt x="3758184" y="123787"/>
                  </a:cubicBezTo>
                  <a:cubicBezTo>
                    <a:pt x="3758429" y="100669"/>
                    <a:pt x="3763996" y="79811"/>
                    <a:pt x="3774885" y="61214"/>
                  </a:cubicBezTo>
                  <a:cubicBezTo>
                    <a:pt x="3785773" y="42617"/>
                    <a:pt x="3800509" y="27830"/>
                    <a:pt x="3819093" y="16853"/>
                  </a:cubicBezTo>
                  <a:cubicBezTo>
                    <a:pt x="3837677" y="5876"/>
                    <a:pt x="3858637" y="259"/>
                    <a:pt x="3881971" y="0"/>
                  </a:cubicBezTo>
                  <a:close/>
                  <a:moveTo>
                    <a:pt x="1230287" y="0"/>
                  </a:moveTo>
                  <a:cubicBezTo>
                    <a:pt x="1250026" y="365"/>
                    <a:pt x="1266356" y="5294"/>
                    <a:pt x="1279279" y="14788"/>
                  </a:cubicBezTo>
                  <a:cubicBezTo>
                    <a:pt x="1292202" y="24282"/>
                    <a:pt x="1301589" y="36155"/>
                    <a:pt x="1307440" y="50407"/>
                  </a:cubicBezTo>
                  <a:lnTo>
                    <a:pt x="1292009" y="58979"/>
                  </a:lnTo>
                  <a:cubicBezTo>
                    <a:pt x="1287680" y="47799"/>
                    <a:pt x="1280565" y="38184"/>
                    <a:pt x="1270664" y="30133"/>
                  </a:cubicBezTo>
                  <a:cubicBezTo>
                    <a:pt x="1260762" y="22082"/>
                    <a:pt x="1247304" y="17867"/>
                    <a:pt x="1230287" y="17488"/>
                  </a:cubicBezTo>
                  <a:cubicBezTo>
                    <a:pt x="1213478" y="17745"/>
                    <a:pt x="1200290" y="22117"/>
                    <a:pt x="1190725" y="30604"/>
                  </a:cubicBezTo>
                  <a:cubicBezTo>
                    <a:pt x="1181160" y="39091"/>
                    <a:pt x="1176288" y="50149"/>
                    <a:pt x="1176109" y="63780"/>
                  </a:cubicBezTo>
                  <a:cubicBezTo>
                    <a:pt x="1176409" y="77717"/>
                    <a:pt x="1181895" y="88076"/>
                    <a:pt x="1192568" y="94855"/>
                  </a:cubicBezTo>
                  <a:cubicBezTo>
                    <a:pt x="1203241" y="101634"/>
                    <a:pt x="1217300" y="107621"/>
                    <a:pt x="1234745" y="112814"/>
                  </a:cubicBezTo>
                  <a:cubicBezTo>
                    <a:pt x="1249113" y="117323"/>
                    <a:pt x="1262287" y="122289"/>
                    <a:pt x="1274267" y="127712"/>
                  </a:cubicBezTo>
                  <a:cubicBezTo>
                    <a:pt x="1286248" y="133134"/>
                    <a:pt x="1295866" y="140081"/>
                    <a:pt x="1303122" y="148552"/>
                  </a:cubicBezTo>
                  <a:cubicBezTo>
                    <a:pt x="1310377" y="157023"/>
                    <a:pt x="1314103" y="168085"/>
                    <a:pt x="1314298" y="181737"/>
                  </a:cubicBezTo>
                  <a:cubicBezTo>
                    <a:pt x="1313990" y="201883"/>
                    <a:pt x="1306804" y="217828"/>
                    <a:pt x="1292738" y="229572"/>
                  </a:cubicBezTo>
                  <a:cubicBezTo>
                    <a:pt x="1278672" y="241316"/>
                    <a:pt x="1259569" y="247317"/>
                    <a:pt x="1235430" y="247574"/>
                  </a:cubicBezTo>
                  <a:cubicBezTo>
                    <a:pt x="1212807" y="247338"/>
                    <a:pt x="1193933" y="242152"/>
                    <a:pt x="1178809" y="232015"/>
                  </a:cubicBezTo>
                  <a:cubicBezTo>
                    <a:pt x="1163686" y="221878"/>
                    <a:pt x="1153299" y="208205"/>
                    <a:pt x="1147648" y="190996"/>
                  </a:cubicBezTo>
                  <a:lnTo>
                    <a:pt x="1163421" y="181737"/>
                  </a:lnTo>
                  <a:cubicBezTo>
                    <a:pt x="1167558" y="196353"/>
                    <a:pt x="1175659" y="208012"/>
                    <a:pt x="1187725" y="216713"/>
                  </a:cubicBezTo>
                  <a:cubicBezTo>
                    <a:pt x="1199790" y="225414"/>
                    <a:pt x="1215692" y="229872"/>
                    <a:pt x="1235430" y="230086"/>
                  </a:cubicBezTo>
                  <a:cubicBezTo>
                    <a:pt x="1255498" y="229801"/>
                    <a:pt x="1270571" y="225228"/>
                    <a:pt x="1280651" y="216370"/>
                  </a:cubicBezTo>
                  <a:cubicBezTo>
                    <a:pt x="1290731" y="207512"/>
                    <a:pt x="1295774" y="196082"/>
                    <a:pt x="1295781" y="182080"/>
                  </a:cubicBezTo>
                  <a:cubicBezTo>
                    <a:pt x="1295488" y="168064"/>
                    <a:pt x="1289730" y="157349"/>
                    <a:pt x="1278507" y="149933"/>
                  </a:cubicBezTo>
                  <a:cubicBezTo>
                    <a:pt x="1267285" y="142518"/>
                    <a:pt x="1252354" y="136089"/>
                    <a:pt x="1233716" y="130645"/>
                  </a:cubicBezTo>
                  <a:cubicBezTo>
                    <a:pt x="1220146" y="126501"/>
                    <a:pt x="1207624" y="121950"/>
                    <a:pt x="1196149" y="116993"/>
                  </a:cubicBezTo>
                  <a:cubicBezTo>
                    <a:pt x="1184675" y="112036"/>
                    <a:pt x="1175429" y="105478"/>
                    <a:pt x="1168413" y="97320"/>
                  </a:cubicBezTo>
                  <a:cubicBezTo>
                    <a:pt x="1161396" y="89163"/>
                    <a:pt x="1157789" y="78211"/>
                    <a:pt x="1157592" y="64466"/>
                  </a:cubicBezTo>
                  <a:cubicBezTo>
                    <a:pt x="1158071" y="44527"/>
                    <a:pt x="1165086" y="28854"/>
                    <a:pt x="1178638" y="17445"/>
                  </a:cubicBezTo>
                  <a:cubicBezTo>
                    <a:pt x="1192189" y="6037"/>
                    <a:pt x="1209406" y="222"/>
                    <a:pt x="1230287"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grpSp>
    </p:spTree>
    <p:extLst>
      <p:ext uri="{BB962C8B-B14F-4D97-AF65-F5344CB8AC3E}">
        <p14:creationId xmlns:p14="http://schemas.microsoft.com/office/powerpoint/2010/main" val="3629602641"/>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Cov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E32608B-3578-4508-935F-E7D3A153A541}"/>
              </a:ext>
            </a:extLst>
          </p:cNvPr>
          <p:cNvSpPr>
            <a:spLocks noGrp="1"/>
          </p:cNvSpPr>
          <p:nvPr>
            <p:ph type="pic" sz="quarter" idx="10"/>
          </p:nvPr>
        </p:nvSpPr>
        <p:spPr>
          <a:xfrm>
            <a:off x="0" y="-1"/>
            <a:ext cx="18288000" cy="10287001"/>
          </a:xfrm>
          <a:custGeom>
            <a:avLst/>
            <a:gdLst>
              <a:gd name="connsiteX0" fmla="*/ 0 w 18288000"/>
              <a:gd name="connsiteY0" fmla="*/ 0 h 10287001"/>
              <a:gd name="connsiteX1" fmla="*/ 18288000 w 18288000"/>
              <a:gd name="connsiteY1" fmla="*/ 0 h 10287001"/>
              <a:gd name="connsiteX2" fmla="*/ 18288000 w 18288000"/>
              <a:gd name="connsiteY2" fmla="*/ 10287001 h 10287001"/>
              <a:gd name="connsiteX3" fmla="*/ 0 w 18288000"/>
              <a:gd name="connsiteY3" fmla="*/ 10287001 h 10287001"/>
            </a:gdLst>
            <a:ahLst/>
            <a:cxnLst>
              <a:cxn ang="0">
                <a:pos x="connsiteX0" y="connsiteY0"/>
              </a:cxn>
              <a:cxn ang="0">
                <a:pos x="connsiteX1" y="connsiteY1"/>
              </a:cxn>
              <a:cxn ang="0">
                <a:pos x="connsiteX2" y="connsiteY2"/>
              </a:cxn>
              <a:cxn ang="0">
                <a:pos x="connsiteX3" y="connsiteY3"/>
              </a:cxn>
            </a:cxnLst>
            <a:rect l="l" t="t" r="r" b="b"/>
            <a:pathLst>
              <a:path w="18288000" h="10287001">
                <a:moveTo>
                  <a:pt x="0" y="0"/>
                </a:moveTo>
                <a:lnTo>
                  <a:pt x="18288000" y="0"/>
                </a:lnTo>
                <a:lnTo>
                  <a:pt x="18288000" y="10287001"/>
                </a:lnTo>
                <a:lnTo>
                  <a:pt x="0" y="10287001"/>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97671143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8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D6DA813-2B48-4821-86F2-911F3B0B63C8}"/>
              </a:ext>
            </a:extLst>
          </p:cNvPr>
          <p:cNvSpPr>
            <a:spLocks noGrp="1"/>
          </p:cNvSpPr>
          <p:nvPr>
            <p:ph type="pic" sz="quarter" idx="10"/>
          </p:nvPr>
        </p:nvSpPr>
        <p:spPr>
          <a:xfrm>
            <a:off x="6389620" y="1371600"/>
            <a:ext cx="11305816" cy="7543800"/>
          </a:xfrm>
          <a:custGeom>
            <a:avLst/>
            <a:gdLst>
              <a:gd name="connsiteX0" fmla="*/ 8181617 w 11305816"/>
              <a:gd name="connsiteY0" fmla="*/ 0 h 7543800"/>
              <a:gd name="connsiteX1" fmla="*/ 8181617 w 11305816"/>
              <a:gd name="connsiteY1" fmla="*/ 1 h 7543800"/>
              <a:gd name="connsiteX2" fmla="*/ 11305816 w 11305816"/>
              <a:gd name="connsiteY2" fmla="*/ 0 h 7543800"/>
              <a:gd name="connsiteX3" fmla="*/ 6950402 w 11305816"/>
              <a:gd name="connsiteY3" fmla="*/ 7543800 h 7543800"/>
              <a:gd name="connsiteX4" fmla="*/ 3826204 w 11305816"/>
              <a:gd name="connsiteY4" fmla="*/ 7543800 h 7543800"/>
              <a:gd name="connsiteX5" fmla="*/ 3124197 w 11305816"/>
              <a:gd name="connsiteY5" fmla="*/ 7543800 h 7543800"/>
              <a:gd name="connsiteX6" fmla="*/ 0 w 11305816"/>
              <a:gd name="connsiteY6" fmla="*/ 7543800 h 7543800"/>
              <a:gd name="connsiteX7" fmla="*/ 4355414 w 11305816"/>
              <a:gd name="connsiteY7" fmla="*/ 1 h 754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05816" h="7543800">
                <a:moveTo>
                  <a:pt x="8181617" y="0"/>
                </a:moveTo>
                <a:lnTo>
                  <a:pt x="8181617" y="1"/>
                </a:lnTo>
                <a:lnTo>
                  <a:pt x="11305816" y="0"/>
                </a:lnTo>
                <a:lnTo>
                  <a:pt x="6950402" y="7543800"/>
                </a:lnTo>
                <a:lnTo>
                  <a:pt x="3826204" y="7543800"/>
                </a:lnTo>
                <a:lnTo>
                  <a:pt x="3124197" y="7543800"/>
                </a:lnTo>
                <a:lnTo>
                  <a:pt x="0" y="7543800"/>
                </a:lnTo>
                <a:lnTo>
                  <a:pt x="4355414" y="1"/>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572978260"/>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9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9C8D712-D3A3-46BA-8462-7FEA7ECB943B}"/>
              </a:ext>
            </a:extLst>
          </p:cNvPr>
          <p:cNvSpPr>
            <a:spLocks noGrp="1"/>
          </p:cNvSpPr>
          <p:nvPr>
            <p:ph type="pic" sz="quarter" idx="10"/>
          </p:nvPr>
        </p:nvSpPr>
        <p:spPr>
          <a:xfrm>
            <a:off x="-973202" y="2971800"/>
            <a:ext cx="20234407" cy="4876800"/>
          </a:xfrm>
          <a:custGeom>
            <a:avLst/>
            <a:gdLst>
              <a:gd name="connsiteX0" fmla="*/ 2815622 w 20234407"/>
              <a:gd name="connsiteY0" fmla="*/ 0 h 4876800"/>
              <a:gd name="connsiteX1" fmla="*/ 2841772 w 20234407"/>
              <a:gd name="connsiteY1" fmla="*/ 0 h 4876800"/>
              <a:gd name="connsiteX2" fmla="*/ 5125301 w 20234407"/>
              <a:gd name="connsiteY2" fmla="*/ 0 h 4876800"/>
              <a:gd name="connsiteX3" fmla="*/ 5718643 w 20234407"/>
              <a:gd name="connsiteY3" fmla="*/ 0 h 4876800"/>
              <a:gd name="connsiteX4" fmla="*/ 7013178 w 20234407"/>
              <a:gd name="connsiteY4" fmla="*/ 0 h 4876800"/>
              <a:gd name="connsiteX5" fmla="*/ 8475746 w 20234407"/>
              <a:gd name="connsiteY5" fmla="*/ 0 h 4876800"/>
              <a:gd name="connsiteX6" fmla="*/ 11603668 w 20234407"/>
              <a:gd name="connsiteY6" fmla="*/ 0 h 4876800"/>
              <a:gd name="connsiteX7" fmla="*/ 14574286 w 20234407"/>
              <a:gd name="connsiteY7" fmla="*/ 0 h 4876800"/>
              <a:gd name="connsiteX8" fmla="*/ 16321766 w 20234407"/>
              <a:gd name="connsiteY8" fmla="*/ 0 h 4876800"/>
              <a:gd name="connsiteX9" fmla="*/ 17477308 w 20234407"/>
              <a:gd name="connsiteY9" fmla="*/ 0 h 4876800"/>
              <a:gd name="connsiteX10" fmla="*/ 18742079 w 20234407"/>
              <a:gd name="connsiteY10" fmla="*/ 0 h 4876800"/>
              <a:gd name="connsiteX11" fmla="*/ 20234407 w 20234407"/>
              <a:gd name="connsiteY11" fmla="*/ 0 h 4876800"/>
              <a:gd name="connsiteX12" fmla="*/ 17418788 w 20234407"/>
              <a:gd name="connsiteY12" fmla="*/ 4876800 h 4876800"/>
              <a:gd name="connsiteX13" fmla="*/ 17381164 w 20234407"/>
              <a:gd name="connsiteY13" fmla="*/ 4876800 h 4876800"/>
              <a:gd name="connsiteX14" fmla="*/ 16321766 w 20234407"/>
              <a:gd name="connsiteY14" fmla="*/ 4876800 h 4876800"/>
              <a:gd name="connsiteX15" fmla="*/ 14492904 w 20234407"/>
              <a:gd name="connsiteY15" fmla="*/ 4876800 h 4876800"/>
              <a:gd name="connsiteX16" fmla="*/ 13209757 w 20234407"/>
              <a:gd name="connsiteY16" fmla="*/ 4876800 h 4876800"/>
              <a:gd name="connsiteX17" fmla="*/ 11758664 w 20234407"/>
              <a:gd name="connsiteY17" fmla="*/ 4876800 h 4876800"/>
              <a:gd name="connsiteX18" fmla="*/ 8619267 w 20234407"/>
              <a:gd name="connsiteY18" fmla="*/ 4876800 h 4876800"/>
              <a:gd name="connsiteX19" fmla="*/ 5660125 w 20234407"/>
              <a:gd name="connsiteY19" fmla="*/ 4876800 h 4876800"/>
              <a:gd name="connsiteX20" fmla="*/ 5125301 w 20234407"/>
              <a:gd name="connsiteY20" fmla="*/ 4876800 h 4876800"/>
              <a:gd name="connsiteX21" fmla="*/ 2734242 w 20234407"/>
              <a:gd name="connsiteY21" fmla="*/ 4876800 h 4876800"/>
              <a:gd name="connsiteX22" fmla="*/ 1480854 w 20234407"/>
              <a:gd name="connsiteY22" fmla="*/ 4876800 h 4876800"/>
              <a:gd name="connsiteX23" fmla="*/ 0 w 20234407"/>
              <a:gd name="connsiteY23" fmla="*/ 4876800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34407" h="4876800">
                <a:moveTo>
                  <a:pt x="2815622" y="0"/>
                </a:moveTo>
                <a:lnTo>
                  <a:pt x="2841772" y="0"/>
                </a:lnTo>
                <a:lnTo>
                  <a:pt x="5125301" y="0"/>
                </a:lnTo>
                <a:lnTo>
                  <a:pt x="5718643" y="0"/>
                </a:lnTo>
                <a:lnTo>
                  <a:pt x="7013178" y="0"/>
                </a:lnTo>
                <a:lnTo>
                  <a:pt x="8475746" y="0"/>
                </a:lnTo>
                <a:lnTo>
                  <a:pt x="11603668" y="0"/>
                </a:lnTo>
                <a:lnTo>
                  <a:pt x="14574286" y="0"/>
                </a:lnTo>
                <a:lnTo>
                  <a:pt x="16321766" y="0"/>
                </a:lnTo>
                <a:lnTo>
                  <a:pt x="17477308" y="0"/>
                </a:lnTo>
                <a:lnTo>
                  <a:pt x="18742079" y="0"/>
                </a:lnTo>
                <a:lnTo>
                  <a:pt x="20234407" y="0"/>
                </a:lnTo>
                <a:lnTo>
                  <a:pt x="17418788" y="4876800"/>
                </a:lnTo>
                <a:lnTo>
                  <a:pt x="17381164" y="4876800"/>
                </a:lnTo>
                <a:lnTo>
                  <a:pt x="16321766" y="4876800"/>
                </a:lnTo>
                <a:lnTo>
                  <a:pt x="14492904" y="4876800"/>
                </a:lnTo>
                <a:lnTo>
                  <a:pt x="13209757" y="4876800"/>
                </a:lnTo>
                <a:lnTo>
                  <a:pt x="11758664" y="4876800"/>
                </a:lnTo>
                <a:lnTo>
                  <a:pt x="8619267" y="4876800"/>
                </a:lnTo>
                <a:lnTo>
                  <a:pt x="5660125" y="4876800"/>
                </a:lnTo>
                <a:lnTo>
                  <a:pt x="5125301" y="4876800"/>
                </a:lnTo>
                <a:lnTo>
                  <a:pt x="2734242" y="4876800"/>
                </a:lnTo>
                <a:lnTo>
                  <a:pt x="1480854" y="4876800"/>
                </a:lnTo>
                <a:lnTo>
                  <a:pt x="0" y="48768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425421629"/>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0_3-Conten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F24B3680-7C58-41F7-83A2-370A9E541904}"/>
              </a:ext>
            </a:extLst>
          </p:cNvPr>
          <p:cNvSpPr>
            <a:spLocks noGrp="1"/>
          </p:cNvSpPr>
          <p:nvPr>
            <p:ph type="pic" sz="quarter" idx="11"/>
          </p:nvPr>
        </p:nvSpPr>
        <p:spPr>
          <a:xfrm>
            <a:off x="7837208" y="2971800"/>
            <a:ext cx="11427391" cy="4876800"/>
          </a:xfrm>
          <a:custGeom>
            <a:avLst/>
            <a:gdLst>
              <a:gd name="connsiteX0" fmla="*/ 2815620 w 11427391"/>
              <a:gd name="connsiteY0" fmla="*/ 0 h 4876800"/>
              <a:gd name="connsiteX1" fmla="*/ 5767269 w 11427391"/>
              <a:gd name="connsiteY1" fmla="*/ 0 h 4876800"/>
              <a:gd name="connsiteX2" fmla="*/ 8670290 w 11427391"/>
              <a:gd name="connsiteY2" fmla="*/ 0 h 4876800"/>
              <a:gd name="connsiteX3" fmla="*/ 9954031 w 11427391"/>
              <a:gd name="connsiteY3" fmla="*/ 0 h 4876800"/>
              <a:gd name="connsiteX4" fmla="*/ 11427391 w 11427391"/>
              <a:gd name="connsiteY4" fmla="*/ 0 h 4876800"/>
              <a:gd name="connsiteX5" fmla="*/ 8611770 w 11427391"/>
              <a:gd name="connsiteY5" fmla="*/ 4876800 h 4876800"/>
              <a:gd name="connsiteX6" fmla="*/ 8593115 w 11427391"/>
              <a:gd name="connsiteY6" fmla="*/ 4876800 h 4876800"/>
              <a:gd name="connsiteX7" fmla="*/ 5685887 w 11427391"/>
              <a:gd name="connsiteY7" fmla="*/ 4876800 h 4876800"/>
              <a:gd name="connsiteX8" fmla="*/ 4421709 w 11427391"/>
              <a:gd name="connsiteY8" fmla="*/ 4876800 h 4876800"/>
              <a:gd name="connsiteX9" fmla="*/ 2951647 w 11427391"/>
              <a:gd name="connsiteY9" fmla="*/ 4876800 h 4876800"/>
              <a:gd name="connsiteX10" fmla="*/ 2951648 w 11427391"/>
              <a:gd name="connsiteY10" fmla="*/ 4876798 h 4876800"/>
              <a:gd name="connsiteX11" fmla="*/ 0 w 11427391"/>
              <a:gd name="connsiteY11" fmla="*/ 4876798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27391" h="4876800">
                <a:moveTo>
                  <a:pt x="2815620" y="0"/>
                </a:moveTo>
                <a:lnTo>
                  <a:pt x="5767269" y="0"/>
                </a:lnTo>
                <a:lnTo>
                  <a:pt x="8670290" y="0"/>
                </a:lnTo>
                <a:lnTo>
                  <a:pt x="9954031" y="0"/>
                </a:lnTo>
                <a:lnTo>
                  <a:pt x="11427391" y="0"/>
                </a:lnTo>
                <a:lnTo>
                  <a:pt x="8611770" y="4876800"/>
                </a:lnTo>
                <a:lnTo>
                  <a:pt x="8593115" y="4876800"/>
                </a:lnTo>
                <a:lnTo>
                  <a:pt x="5685887" y="4876800"/>
                </a:lnTo>
                <a:lnTo>
                  <a:pt x="4421709" y="4876800"/>
                </a:lnTo>
                <a:lnTo>
                  <a:pt x="2951647" y="4876800"/>
                </a:lnTo>
                <a:lnTo>
                  <a:pt x="2951648" y="4876798"/>
                </a:lnTo>
                <a:lnTo>
                  <a:pt x="0" y="4876798"/>
                </a:lnTo>
                <a:close/>
              </a:path>
            </a:pathLst>
          </a:custGeom>
          <a:solidFill>
            <a:schemeClr val="bg1">
              <a:lumMod val="7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D122EDEA-516A-449B-907B-9FB5B652027A}"/>
              </a:ext>
            </a:extLst>
          </p:cNvPr>
          <p:cNvSpPr>
            <a:spLocks noGrp="1"/>
          </p:cNvSpPr>
          <p:nvPr>
            <p:ph type="pic" sz="quarter" idx="10"/>
          </p:nvPr>
        </p:nvSpPr>
        <p:spPr>
          <a:xfrm>
            <a:off x="-970358" y="2971800"/>
            <a:ext cx="11437777" cy="4876800"/>
          </a:xfrm>
          <a:custGeom>
            <a:avLst/>
            <a:gdLst>
              <a:gd name="connsiteX0" fmla="*/ 2815622 w 11437777"/>
              <a:gd name="connsiteY0" fmla="*/ 0 h 4876800"/>
              <a:gd name="connsiteX1" fmla="*/ 2844662 w 11437777"/>
              <a:gd name="connsiteY1" fmla="*/ 0 h 4876800"/>
              <a:gd name="connsiteX2" fmla="*/ 5718643 w 11437777"/>
              <a:gd name="connsiteY2" fmla="*/ 0 h 4876800"/>
              <a:gd name="connsiteX3" fmla="*/ 7016068 w 11437777"/>
              <a:gd name="connsiteY3" fmla="*/ 0 h 4876800"/>
              <a:gd name="connsiteX4" fmla="*/ 8475744 w 11437777"/>
              <a:gd name="connsiteY4" fmla="*/ 0 h 4876800"/>
              <a:gd name="connsiteX5" fmla="*/ 8475743 w 11437777"/>
              <a:gd name="connsiteY5" fmla="*/ 2 h 4876800"/>
              <a:gd name="connsiteX6" fmla="*/ 11437777 w 11437777"/>
              <a:gd name="connsiteY6" fmla="*/ 2 h 4876800"/>
              <a:gd name="connsiteX7" fmla="*/ 8622157 w 11437777"/>
              <a:gd name="connsiteY7" fmla="*/ 4876800 h 4876800"/>
              <a:gd name="connsiteX8" fmla="*/ 5660123 w 11437777"/>
              <a:gd name="connsiteY8" fmla="*/ 4876800 h 4876800"/>
              <a:gd name="connsiteX9" fmla="*/ 2734240 w 11437777"/>
              <a:gd name="connsiteY9" fmla="*/ 4876800 h 4876800"/>
              <a:gd name="connsiteX10" fmla="*/ 1483746 w 11437777"/>
              <a:gd name="connsiteY10" fmla="*/ 4876800 h 4876800"/>
              <a:gd name="connsiteX11" fmla="*/ 0 w 11437777"/>
              <a:gd name="connsiteY11" fmla="*/ 4876800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7777" h="4876800">
                <a:moveTo>
                  <a:pt x="2815622" y="0"/>
                </a:moveTo>
                <a:lnTo>
                  <a:pt x="2844662" y="0"/>
                </a:lnTo>
                <a:lnTo>
                  <a:pt x="5718643" y="0"/>
                </a:lnTo>
                <a:lnTo>
                  <a:pt x="7016068" y="0"/>
                </a:lnTo>
                <a:lnTo>
                  <a:pt x="8475744" y="0"/>
                </a:lnTo>
                <a:lnTo>
                  <a:pt x="8475743" y="2"/>
                </a:lnTo>
                <a:lnTo>
                  <a:pt x="11437777" y="2"/>
                </a:lnTo>
                <a:lnTo>
                  <a:pt x="8622157" y="4876800"/>
                </a:lnTo>
                <a:lnTo>
                  <a:pt x="5660123" y="4876800"/>
                </a:lnTo>
                <a:lnTo>
                  <a:pt x="2734240" y="4876800"/>
                </a:lnTo>
                <a:lnTo>
                  <a:pt x="1483746" y="4876800"/>
                </a:lnTo>
                <a:lnTo>
                  <a:pt x="0" y="48768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245332905"/>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1_3-Conten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BBAE266-0EB9-4427-BF2D-886BADF3D45E}"/>
              </a:ext>
            </a:extLst>
          </p:cNvPr>
          <p:cNvSpPr>
            <a:spLocks noGrp="1"/>
          </p:cNvSpPr>
          <p:nvPr>
            <p:ph type="pic" sz="quarter" idx="12"/>
          </p:nvPr>
        </p:nvSpPr>
        <p:spPr>
          <a:xfrm>
            <a:off x="10788854" y="2971800"/>
            <a:ext cx="8475744" cy="4876800"/>
          </a:xfrm>
          <a:custGeom>
            <a:avLst/>
            <a:gdLst>
              <a:gd name="connsiteX0" fmla="*/ 2815622 w 8475744"/>
              <a:gd name="connsiteY0" fmla="*/ 0 h 4876800"/>
              <a:gd name="connsiteX1" fmla="*/ 5718643 w 8475744"/>
              <a:gd name="connsiteY1" fmla="*/ 0 h 4876800"/>
              <a:gd name="connsiteX2" fmla="*/ 8475744 w 8475744"/>
              <a:gd name="connsiteY2" fmla="*/ 0 h 4876800"/>
              <a:gd name="connsiteX3" fmla="*/ 5660123 w 8475744"/>
              <a:gd name="connsiteY3" fmla="*/ 4876800 h 4876800"/>
              <a:gd name="connsiteX4" fmla="*/ 2734240 w 8475744"/>
              <a:gd name="connsiteY4" fmla="*/ 4876800 h 4876800"/>
              <a:gd name="connsiteX5" fmla="*/ 0 w 8475744"/>
              <a:gd name="connsiteY5" fmla="*/ 4876800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5744" h="4876800">
                <a:moveTo>
                  <a:pt x="2815622" y="0"/>
                </a:moveTo>
                <a:lnTo>
                  <a:pt x="5718643" y="0"/>
                </a:lnTo>
                <a:lnTo>
                  <a:pt x="8475744" y="0"/>
                </a:lnTo>
                <a:lnTo>
                  <a:pt x="5660123" y="4876800"/>
                </a:lnTo>
                <a:lnTo>
                  <a:pt x="2734240" y="4876800"/>
                </a:lnTo>
                <a:lnTo>
                  <a:pt x="0" y="4876800"/>
                </a:lnTo>
                <a:close/>
              </a:path>
            </a:pathLst>
          </a:custGeom>
          <a:solidFill>
            <a:schemeClr val="bg1">
              <a:lumMod val="75000"/>
            </a:schemeClr>
          </a:solidFill>
        </p:spPr>
        <p:txBody>
          <a:bodyPr wrap="square">
            <a:noAutofit/>
          </a:bodyPr>
          <a:lstStyle/>
          <a:p>
            <a:endParaRPr lang="en-US"/>
          </a:p>
        </p:txBody>
      </p:sp>
      <p:sp>
        <p:nvSpPr>
          <p:cNvPr id="20" name="Picture Placeholder 19">
            <a:extLst>
              <a:ext uri="{FF2B5EF4-FFF2-40B4-BE49-F238E27FC236}">
                <a16:creationId xmlns:a16="http://schemas.microsoft.com/office/drawing/2014/main" id="{49B4F63C-2EBB-4819-A144-8CAC2C74F045}"/>
              </a:ext>
            </a:extLst>
          </p:cNvPr>
          <p:cNvSpPr>
            <a:spLocks noGrp="1"/>
          </p:cNvSpPr>
          <p:nvPr>
            <p:ph type="pic" sz="quarter" idx="11"/>
          </p:nvPr>
        </p:nvSpPr>
        <p:spPr>
          <a:xfrm>
            <a:off x="4917559" y="2971800"/>
            <a:ext cx="8475744" cy="4876800"/>
          </a:xfrm>
          <a:custGeom>
            <a:avLst/>
            <a:gdLst>
              <a:gd name="connsiteX0" fmla="*/ 2815622 w 8475744"/>
              <a:gd name="connsiteY0" fmla="*/ 0 h 4876800"/>
              <a:gd name="connsiteX1" fmla="*/ 5718643 w 8475744"/>
              <a:gd name="connsiteY1" fmla="*/ 0 h 4876800"/>
              <a:gd name="connsiteX2" fmla="*/ 8475744 w 8475744"/>
              <a:gd name="connsiteY2" fmla="*/ 0 h 4876800"/>
              <a:gd name="connsiteX3" fmla="*/ 5660123 w 8475744"/>
              <a:gd name="connsiteY3" fmla="*/ 4876800 h 4876800"/>
              <a:gd name="connsiteX4" fmla="*/ 2734240 w 8475744"/>
              <a:gd name="connsiteY4" fmla="*/ 4876800 h 4876800"/>
              <a:gd name="connsiteX5" fmla="*/ 0 w 8475744"/>
              <a:gd name="connsiteY5" fmla="*/ 4876800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5744" h="4876800">
                <a:moveTo>
                  <a:pt x="2815622" y="0"/>
                </a:moveTo>
                <a:lnTo>
                  <a:pt x="5718643" y="0"/>
                </a:lnTo>
                <a:lnTo>
                  <a:pt x="8475744" y="0"/>
                </a:lnTo>
                <a:lnTo>
                  <a:pt x="5660123" y="4876800"/>
                </a:lnTo>
                <a:lnTo>
                  <a:pt x="2734240" y="4876800"/>
                </a:lnTo>
                <a:lnTo>
                  <a:pt x="0" y="4876800"/>
                </a:lnTo>
                <a:close/>
              </a:path>
            </a:pathLst>
          </a:custGeom>
          <a:solidFill>
            <a:schemeClr val="bg1">
              <a:lumMod val="75000"/>
            </a:schemeClr>
          </a:solidFill>
        </p:spPr>
        <p:txBody>
          <a:bodyPr wrap="square">
            <a:noAutofit/>
          </a:bodyPr>
          <a:lstStyle/>
          <a:p>
            <a:endParaRPr lang="en-US"/>
          </a:p>
        </p:txBody>
      </p:sp>
      <p:sp>
        <p:nvSpPr>
          <p:cNvPr id="19" name="Picture Placeholder 18">
            <a:extLst>
              <a:ext uri="{FF2B5EF4-FFF2-40B4-BE49-F238E27FC236}">
                <a16:creationId xmlns:a16="http://schemas.microsoft.com/office/drawing/2014/main" id="{A45DE27C-A145-4C71-88FB-861232C4D58A}"/>
              </a:ext>
            </a:extLst>
          </p:cNvPr>
          <p:cNvSpPr>
            <a:spLocks noGrp="1"/>
          </p:cNvSpPr>
          <p:nvPr>
            <p:ph type="pic" sz="quarter" idx="10"/>
          </p:nvPr>
        </p:nvSpPr>
        <p:spPr>
          <a:xfrm>
            <a:off x="-953734" y="2971800"/>
            <a:ext cx="8475744" cy="4876800"/>
          </a:xfrm>
          <a:custGeom>
            <a:avLst/>
            <a:gdLst>
              <a:gd name="connsiteX0" fmla="*/ 2815622 w 8475744"/>
              <a:gd name="connsiteY0" fmla="*/ 0 h 4876800"/>
              <a:gd name="connsiteX1" fmla="*/ 5718643 w 8475744"/>
              <a:gd name="connsiteY1" fmla="*/ 0 h 4876800"/>
              <a:gd name="connsiteX2" fmla="*/ 8475744 w 8475744"/>
              <a:gd name="connsiteY2" fmla="*/ 0 h 4876800"/>
              <a:gd name="connsiteX3" fmla="*/ 5660123 w 8475744"/>
              <a:gd name="connsiteY3" fmla="*/ 4876800 h 4876800"/>
              <a:gd name="connsiteX4" fmla="*/ 2734240 w 8475744"/>
              <a:gd name="connsiteY4" fmla="*/ 4876800 h 4876800"/>
              <a:gd name="connsiteX5" fmla="*/ 0 w 8475744"/>
              <a:gd name="connsiteY5" fmla="*/ 4876800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5744" h="4876800">
                <a:moveTo>
                  <a:pt x="2815622" y="0"/>
                </a:moveTo>
                <a:lnTo>
                  <a:pt x="5718643" y="0"/>
                </a:lnTo>
                <a:lnTo>
                  <a:pt x="8475744" y="0"/>
                </a:lnTo>
                <a:lnTo>
                  <a:pt x="5660123" y="4876800"/>
                </a:lnTo>
                <a:lnTo>
                  <a:pt x="2734240" y="4876800"/>
                </a:lnTo>
                <a:lnTo>
                  <a:pt x="0" y="48768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2466791078"/>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2_3-Conten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E1539A09-997B-49FD-8B3C-70AEC06BF497}"/>
              </a:ext>
            </a:extLst>
          </p:cNvPr>
          <p:cNvSpPr>
            <a:spLocks noGrp="1"/>
          </p:cNvSpPr>
          <p:nvPr>
            <p:ph type="pic" sz="quarter" idx="12"/>
          </p:nvPr>
        </p:nvSpPr>
        <p:spPr>
          <a:xfrm>
            <a:off x="10967510" y="2438400"/>
            <a:ext cx="9402778" cy="5410200"/>
          </a:xfrm>
          <a:custGeom>
            <a:avLst/>
            <a:gdLst>
              <a:gd name="connsiteX0" fmla="*/ 3123580 w 9402778"/>
              <a:gd name="connsiteY0" fmla="*/ 0 h 5410200"/>
              <a:gd name="connsiteX1" fmla="*/ 6344118 w 9402778"/>
              <a:gd name="connsiteY1" fmla="*/ 0 h 5410200"/>
              <a:gd name="connsiteX2" fmla="*/ 9402778 w 9402778"/>
              <a:gd name="connsiteY2" fmla="*/ 0 h 5410200"/>
              <a:gd name="connsiteX3" fmla="*/ 6279198 w 9402778"/>
              <a:gd name="connsiteY3" fmla="*/ 5410200 h 5410200"/>
              <a:gd name="connsiteX4" fmla="*/ 3033297 w 9402778"/>
              <a:gd name="connsiteY4" fmla="*/ 5410200 h 5410200"/>
              <a:gd name="connsiteX5" fmla="*/ 0 w 9402778"/>
              <a:gd name="connsiteY5" fmla="*/ 5410200 h 54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02778" h="5410200">
                <a:moveTo>
                  <a:pt x="3123580" y="0"/>
                </a:moveTo>
                <a:lnTo>
                  <a:pt x="6344118" y="0"/>
                </a:lnTo>
                <a:lnTo>
                  <a:pt x="9402778" y="0"/>
                </a:lnTo>
                <a:lnTo>
                  <a:pt x="6279198" y="5410200"/>
                </a:lnTo>
                <a:lnTo>
                  <a:pt x="3033297" y="5410200"/>
                </a:lnTo>
                <a:lnTo>
                  <a:pt x="0" y="5410200"/>
                </a:lnTo>
                <a:close/>
              </a:path>
            </a:pathLst>
          </a:custGeom>
          <a:solidFill>
            <a:schemeClr val="bg1">
              <a:lumMod val="75000"/>
            </a:schemeClr>
          </a:solidFill>
        </p:spPr>
        <p:txBody>
          <a:bodyPr wrap="square">
            <a:noAutofit/>
          </a:bodyPr>
          <a:lstStyle/>
          <a:p>
            <a:endParaRPr lang="en-US"/>
          </a:p>
        </p:txBody>
      </p:sp>
      <p:sp>
        <p:nvSpPr>
          <p:cNvPr id="20" name="Picture Placeholder 19">
            <a:extLst>
              <a:ext uri="{FF2B5EF4-FFF2-40B4-BE49-F238E27FC236}">
                <a16:creationId xmlns:a16="http://schemas.microsoft.com/office/drawing/2014/main" id="{6D7B50A3-EA10-4347-AAC9-CCC8A6B2D9B3}"/>
              </a:ext>
            </a:extLst>
          </p:cNvPr>
          <p:cNvSpPr>
            <a:spLocks noGrp="1"/>
          </p:cNvSpPr>
          <p:nvPr>
            <p:ph type="pic" sz="quarter" idx="11"/>
          </p:nvPr>
        </p:nvSpPr>
        <p:spPr>
          <a:xfrm>
            <a:off x="4454043" y="2438400"/>
            <a:ext cx="9402777" cy="5410200"/>
          </a:xfrm>
          <a:custGeom>
            <a:avLst/>
            <a:gdLst>
              <a:gd name="connsiteX0" fmla="*/ 3123580 w 9402777"/>
              <a:gd name="connsiteY0" fmla="*/ 0 h 5410200"/>
              <a:gd name="connsiteX1" fmla="*/ 6344118 w 9402777"/>
              <a:gd name="connsiteY1" fmla="*/ 0 h 5410200"/>
              <a:gd name="connsiteX2" fmla="*/ 9402777 w 9402777"/>
              <a:gd name="connsiteY2" fmla="*/ 0 h 5410200"/>
              <a:gd name="connsiteX3" fmla="*/ 6279197 w 9402777"/>
              <a:gd name="connsiteY3" fmla="*/ 5410200 h 5410200"/>
              <a:gd name="connsiteX4" fmla="*/ 3033297 w 9402777"/>
              <a:gd name="connsiteY4" fmla="*/ 5410200 h 5410200"/>
              <a:gd name="connsiteX5" fmla="*/ 0 w 9402777"/>
              <a:gd name="connsiteY5" fmla="*/ 5410200 h 54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02777" h="5410200">
                <a:moveTo>
                  <a:pt x="3123580" y="0"/>
                </a:moveTo>
                <a:lnTo>
                  <a:pt x="6344118" y="0"/>
                </a:lnTo>
                <a:lnTo>
                  <a:pt x="9402777" y="0"/>
                </a:lnTo>
                <a:lnTo>
                  <a:pt x="6279197" y="5410200"/>
                </a:lnTo>
                <a:lnTo>
                  <a:pt x="3033297" y="5410200"/>
                </a:lnTo>
                <a:lnTo>
                  <a:pt x="0" y="5410200"/>
                </a:lnTo>
                <a:close/>
              </a:path>
            </a:pathLst>
          </a:custGeom>
          <a:solidFill>
            <a:schemeClr val="bg1">
              <a:lumMod val="75000"/>
            </a:schemeClr>
          </a:solidFill>
        </p:spPr>
        <p:txBody>
          <a:bodyPr wrap="square">
            <a:noAutofit/>
          </a:bodyPr>
          <a:lstStyle/>
          <a:p>
            <a:endParaRPr lang="en-US"/>
          </a:p>
        </p:txBody>
      </p:sp>
      <p:sp>
        <p:nvSpPr>
          <p:cNvPr id="19" name="Picture Placeholder 18">
            <a:extLst>
              <a:ext uri="{FF2B5EF4-FFF2-40B4-BE49-F238E27FC236}">
                <a16:creationId xmlns:a16="http://schemas.microsoft.com/office/drawing/2014/main" id="{6EC71120-2BD7-4417-8D9F-61C384CAD4B0}"/>
              </a:ext>
            </a:extLst>
          </p:cNvPr>
          <p:cNvSpPr>
            <a:spLocks noGrp="1"/>
          </p:cNvSpPr>
          <p:nvPr>
            <p:ph type="pic" sz="quarter" idx="10"/>
          </p:nvPr>
        </p:nvSpPr>
        <p:spPr>
          <a:xfrm>
            <a:off x="-2059424" y="2438400"/>
            <a:ext cx="9402778" cy="5410200"/>
          </a:xfrm>
          <a:custGeom>
            <a:avLst/>
            <a:gdLst>
              <a:gd name="connsiteX0" fmla="*/ 3123581 w 9402778"/>
              <a:gd name="connsiteY0" fmla="*/ 0 h 5410200"/>
              <a:gd name="connsiteX1" fmla="*/ 6344119 w 9402778"/>
              <a:gd name="connsiteY1" fmla="*/ 0 h 5410200"/>
              <a:gd name="connsiteX2" fmla="*/ 9402778 w 9402778"/>
              <a:gd name="connsiteY2" fmla="*/ 0 h 5410200"/>
              <a:gd name="connsiteX3" fmla="*/ 6279199 w 9402778"/>
              <a:gd name="connsiteY3" fmla="*/ 5410200 h 5410200"/>
              <a:gd name="connsiteX4" fmla="*/ 3033297 w 9402778"/>
              <a:gd name="connsiteY4" fmla="*/ 5410200 h 5410200"/>
              <a:gd name="connsiteX5" fmla="*/ 0 w 9402778"/>
              <a:gd name="connsiteY5" fmla="*/ 5410200 h 54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02778" h="5410200">
                <a:moveTo>
                  <a:pt x="3123581" y="0"/>
                </a:moveTo>
                <a:lnTo>
                  <a:pt x="6344119" y="0"/>
                </a:lnTo>
                <a:lnTo>
                  <a:pt x="9402778" y="0"/>
                </a:lnTo>
                <a:lnTo>
                  <a:pt x="6279199" y="5410200"/>
                </a:lnTo>
                <a:lnTo>
                  <a:pt x="3033297" y="5410200"/>
                </a:lnTo>
                <a:lnTo>
                  <a:pt x="0" y="54102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4144402935"/>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3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754B62E-0B4C-48BE-84FD-ADB1A295BD9E}"/>
              </a:ext>
            </a:extLst>
          </p:cNvPr>
          <p:cNvSpPr>
            <a:spLocks noGrp="1"/>
          </p:cNvSpPr>
          <p:nvPr>
            <p:ph type="pic" sz="quarter" idx="10"/>
          </p:nvPr>
        </p:nvSpPr>
        <p:spPr>
          <a:xfrm>
            <a:off x="6186711" y="0"/>
            <a:ext cx="12101289" cy="10287000"/>
          </a:xfrm>
          <a:custGeom>
            <a:avLst/>
            <a:gdLst>
              <a:gd name="connsiteX0" fmla="*/ 5939201 w 12101289"/>
              <a:gd name="connsiteY0" fmla="*/ 0 h 10287000"/>
              <a:gd name="connsiteX1" fmla="*/ 12101289 w 12101289"/>
              <a:gd name="connsiteY1" fmla="*/ 0 h 10287000"/>
              <a:gd name="connsiteX2" fmla="*/ 12101289 w 12101289"/>
              <a:gd name="connsiteY2" fmla="*/ 10287000 h 10287000"/>
              <a:gd name="connsiteX3" fmla="*/ 0 w 12101289"/>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2101289" h="10287000">
                <a:moveTo>
                  <a:pt x="5939201" y="0"/>
                </a:moveTo>
                <a:lnTo>
                  <a:pt x="12101289" y="0"/>
                </a:lnTo>
                <a:lnTo>
                  <a:pt x="12101289" y="10287000"/>
                </a:lnTo>
                <a:lnTo>
                  <a:pt x="0" y="102870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2715384925"/>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4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9751A67-CA0E-4BE5-8F80-5CF0518C189D}"/>
              </a:ext>
            </a:extLst>
          </p:cNvPr>
          <p:cNvSpPr>
            <a:spLocks noGrp="1"/>
          </p:cNvSpPr>
          <p:nvPr>
            <p:ph type="pic" sz="quarter" idx="10"/>
          </p:nvPr>
        </p:nvSpPr>
        <p:spPr>
          <a:xfrm>
            <a:off x="0" y="0"/>
            <a:ext cx="12101290" cy="10287000"/>
          </a:xfrm>
          <a:custGeom>
            <a:avLst/>
            <a:gdLst>
              <a:gd name="connsiteX0" fmla="*/ 0 w 12101290"/>
              <a:gd name="connsiteY0" fmla="*/ 0 h 10287000"/>
              <a:gd name="connsiteX1" fmla="*/ 12101290 w 12101290"/>
              <a:gd name="connsiteY1" fmla="*/ 0 h 10287000"/>
              <a:gd name="connsiteX2" fmla="*/ 6162089 w 12101290"/>
              <a:gd name="connsiteY2" fmla="*/ 10287000 h 10287000"/>
              <a:gd name="connsiteX3" fmla="*/ 0 w 1210129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2101290" h="10287000">
                <a:moveTo>
                  <a:pt x="0" y="0"/>
                </a:moveTo>
                <a:lnTo>
                  <a:pt x="12101290" y="0"/>
                </a:lnTo>
                <a:lnTo>
                  <a:pt x="6162089" y="10287000"/>
                </a:lnTo>
                <a:lnTo>
                  <a:pt x="0" y="102870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444675671"/>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5_3-Conten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C4B77D6-259B-4FC4-9733-4C7CBB2E8D0A}"/>
              </a:ext>
            </a:extLst>
          </p:cNvPr>
          <p:cNvSpPr>
            <a:spLocks noGrp="1"/>
          </p:cNvSpPr>
          <p:nvPr>
            <p:ph type="pic" sz="quarter" idx="11"/>
          </p:nvPr>
        </p:nvSpPr>
        <p:spPr>
          <a:xfrm>
            <a:off x="2366525" y="6224307"/>
            <a:ext cx="6011427" cy="4062693"/>
          </a:xfrm>
          <a:custGeom>
            <a:avLst/>
            <a:gdLst>
              <a:gd name="connsiteX0" fmla="*/ 6011427 w 6011427"/>
              <a:gd name="connsiteY0" fmla="*/ 0 h 4062693"/>
              <a:gd name="connsiteX1" fmla="*/ 3665830 w 6011427"/>
              <a:gd name="connsiteY1" fmla="*/ 4062693 h 4062693"/>
              <a:gd name="connsiteX2" fmla="*/ 0 w 6011427"/>
              <a:gd name="connsiteY2" fmla="*/ 4062693 h 4062693"/>
              <a:gd name="connsiteX3" fmla="*/ 2345598 w 6011427"/>
              <a:gd name="connsiteY3" fmla="*/ 1 h 4062693"/>
            </a:gdLst>
            <a:ahLst/>
            <a:cxnLst>
              <a:cxn ang="0">
                <a:pos x="connsiteX0" y="connsiteY0"/>
              </a:cxn>
              <a:cxn ang="0">
                <a:pos x="connsiteX1" y="connsiteY1"/>
              </a:cxn>
              <a:cxn ang="0">
                <a:pos x="connsiteX2" y="connsiteY2"/>
              </a:cxn>
              <a:cxn ang="0">
                <a:pos x="connsiteX3" y="connsiteY3"/>
              </a:cxn>
            </a:cxnLst>
            <a:rect l="l" t="t" r="r" b="b"/>
            <a:pathLst>
              <a:path w="6011427" h="4062693">
                <a:moveTo>
                  <a:pt x="6011427" y="0"/>
                </a:moveTo>
                <a:lnTo>
                  <a:pt x="3665830" y="4062693"/>
                </a:lnTo>
                <a:lnTo>
                  <a:pt x="0" y="4062693"/>
                </a:lnTo>
                <a:lnTo>
                  <a:pt x="2345598" y="1"/>
                </a:lnTo>
                <a:close/>
              </a:path>
            </a:pathLst>
          </a:custGeom>
          <a:solidFill>
            <a:schemeClr val="bg1">
              <a:lumMod val="7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B2C8B1C4-FDC4-43AE-B728-9A041B12FDE5}"/>
              </a:ext>
            </a:extLst>
          </p:cNvPr>
          <p:cNvSpPr>
            <a:spLocks noGrp="1"/>
          </p:cNvSpPr>
          <p:nvPr>
            <p:ph type="pic" sz="quarter" idx="10"/>
          </p:nvPr>
        </p:nvSpPr>
        <p:spPr>
          <a:xfrm>
            <a:off x="6186711" y="0"/>
            <a:ext cx="12101289" cy="10287000"/>
          </a:xfrm>
          <a:custGeom>
            <a:avLst/>
            <a:gdLst>
              <a:gd name="connsiteX0" fmla="*/ 5939201 w 12101289"/>
              <a:gd name="connsiteY0" fmla="*/ 0 h 10287000"/>
              <a:gd name="connsiteX1" fmla="*/ 12101289 w 12101289"/>
              <a:gd name="connsiteY1" fmla="*/ 0 h 10287000"/>
              <a:gd name="connsiteX2" fmla="*/ 12101289 w 12101289"/>
              <a:gd name="connsiteY2" fmla="*/ 10287000 h 10287000"/>
              <a:gd name="connsiteX3" fmla="*/ 0 w 12101289"/>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2101289" h="10287000">
                <a:moveTo>
                  <a:pt x="5939201" y="0"/>
                </a:moveTo>
                <a:lnTo>
                  <a:pt x="12101289" y="0"/>
                </a:lnTo>
                <a:lnTo>
                  <a:pt x="12101289" y="10287000"/>
                </a:lnTo>
                <a:lnTo>
                  <a:pt x="0" y="102870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744684474"/>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6_3-Conten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0E06987-F10C-497E-9089-74CCA6A08B9A}"/>
              </a:ext>
            </a:extLst>
          </p:cNvPr>
          <p:cNvSpPr>
            <a:spLocks noGrp="1"/>
          </p:cNvSpPr>
          <p:nvPr>
            <p:ph type="pic" sz="quarter" idx="11"/>
          </p:nvPr>
        </p:nvSpPr>
        <p:spPr>
          <a:xfrm>
            <a:off x="836086" y="1"/>
            <a:ext cx="6075540" cy="3276600"/>
          </a:xfrm>
          <a:custGeom>
            <a:avLst/>
            <a:gdLst>
              <a:gd name="connsiteX0" fmla="*/ 1891747 w 6075540"/>
              <a:gd name="connsiteY0" fmla="*/ 0 h 3276600"/>
              <a:gd name="connsiteX1" fmla="*/ 6075540 w 6075540"/>
              <a:gd name="connsiteY1" fmla="*/ 0 h 3276600"/>
              <a:gd name="connsiteX2" fmla="*/ 4183796 w 6075540"/>
              <a:gd name="connsiteY2" fmla="*/ 3276600 h 3276600"/>
              <a:gd name="connsiteX3" fmla="*/ 0 w 6075540"/>
              <a:gd name="connsiteY3" fmla="*/ 3276599 h 3276600"/>
            </a:gdLst>
            <a:ahLst/>
            <a:cxnLst>
              <a:cxn ang="0">
                <a:pos x="connsiteX0" y="connsiteY0"/>
              </a:cxn>
              <a:cxn ang="0">
                <a:pos x="connsiteX1" y="connsiteY1"/>
              </a:cxn>
              <a:cxn ang="0">
                <a:pos x="connsiteX2" y="connsiteY2"/>
              </a:cxn>
              <a:cxn ang="0">
                <a:pos x="connsiteX3" y="connsiteY3"/>
              </a:cxn>
            </a:cxnLst>
            <a:rect l="l" t="t" r="r" b="b"/>
            <a:pathLst>
              <a:path w="6075540" h="3276600">
                <a:moveTo>
                  <a:pt x="1891747" y="0"/>
                </a:moveTo>
                <a:lnTo>
                  <a:pt x="6075540" y="0"/>
                </a:lnTo>
                <a:lnTo>
                  <a:pt x="4183796" y="3276600"/>
                </a:lnTo>
                <a:lnTo>
                  <a:pt x="0" y="3276599"/>
                </a:lnTo>
                <a:close/>
              </a:path>
            </a:pathLst>
          </a:custGeom>
          <a:solidFill>
            <a:schemeClr val="bg1">
              <a:lumMod val="7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11362702-5830-4A8C-98C8-B2F29F049E20}"/>
              </a:ext>
            </a:extLst>
          </p:cNvPr>
          <p:cNvSpPr>
            <a:spLocks noGrp="1"/>
          </p:cNvSpPr>
          <p:nvPr>
            <p:ph type="pic" sz="quarter" idx="10"/>
          </p:nvPr>
        </p:nvSpPr>
        <p:spPr>
          <a:xfrm>
            <a:off x="6186710" y="0"/>
            <a:ext cx="12101290" cy="10287000"/>
          </a:xfrm>
          <a:custGeom>
            <a:avLst/>
            <a:gdLst>
              <a:gd name="connsiteX0" fmla="*/ 5939202 w 12101290"/>
              <a:gd name="connsiteY0" fmla="*/ 0 h 10287000"/>
              <a:gd name="connsiteX1" fmla="*/ 12101290 w 12101290"/>
              <a:gd name="connsiteY1" fmla="*/ 0 h 10287000"/>
              <a:gd name="connsiteX2" fmla="*/ 12101290 w 12101290"/>
              <a:gd name="connsiteY2" fmla="*/ 10287000 h 10287000"/>
              <a:gd name="connsiteX3" fmla="*/ 0 w 1210129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2101290" h="10287000">
                <a:moveTo>
                  <a:pt x="5939202" y="0"/>
                </a:moveTo>
                <a:lnTo>
                  <a:pt x="12101290" y="0"/>
                </a:lnTo>
                <a:lnTo>
                  <a:pt x="12101290" y="10287000"/>
                </a:lnTo>
                <a:lnTo>
                  <a:pt x="0" y="102870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575043017"/>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7_3-Conten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3967459-2122-4DEE-B1A1-6DDC1D56ACE0}"/>
              </a:ext>
            </a:extLst>
          </p:cNvPr>
          <p:cNvSpPr>
            <a:spLocks noGrp="1"/>
          </p:cNvSpPr>
          <p:nvPr>
            <p:ph type="pic" sz="quarter" idx="11"/>
          </p:nvPr>
        </p:nvSpPr>
        <p:spPr>
          <a:xfrm>
            <a:off x="846760" y="5213304"/>
            <a:ext cx="8396397" cy="5073696"/>
          </a:xfrm>
          <a:custGeom>
            <a:avLst/>
            <a:gdLst>
              <a:gd name="connsiteX0" fmla="*/ 2929301 w 8396397"/>
              <a:gd name="connsiteY0" fmla="*/ 0 h 5073696"/>
              <a:gd name="connsiteX1" fmla="*/ 8396397 w 8396397"/>
              <a:gd name="connsiteY1" fmla="*/ 0 h 5073696"/>
              <a:gd name="connsiteX2" fmla="*/ 5467100 w 8396397"/>
              <a:gd name="connsiteY2" fmla="*/ 5073696 h 5073696"/>
              <a:gd name="connsiteX3" fmla="*/ 0 w 8396397"/>
              <a:gd name="connsiteY3" fmla="*/ 5073696 h 5073696"/>
            </a:gdLst>
            <a:ahLst/>
            <a:cxnLst>
              <a:cxn ang="0">
                <a:pos x="connsiteX0" y="connsiteY0"/>
              </a:cxn>
              <a:cxn ang="0">
                <a:pos x="connsiteX1" y="connsiteY1"/>
              </a:cxn>
              <a:cxn ang="0">
                <a:pos x="connsiteX2" y="connsiteY2"/>
              </a:cxn>
              <a:cxn ang="0">
                <a:pos x="connsiteX3" y="connsiteY3"/>
              </a:cxn>
            </a:cxnLst>
            <a:rect l="l" t="t" r="r" b="b"/>
            <a:pathLst>
              <a:path w="8396397" h="5073696">
                <a:moveTo>
                  <a:pt x="2929301" y="0"/>
                </a:moveTo>
                <a:lnTo>
                  <a:pt x="8396397" y="0"/>
                </a:lnTo>
                <a:lnTo>
                  <a:pt x="5467100" y="5073696"/>
                </a:lnTo>
                <a:lnTo>
                  <a:pt x="0" y="5073696"/>
                </a:lnTo>
                <a:close/>
              </a:path>
            </a:pathLst>
          </a:custGeom>
          <a:solidFill>
            <a:schemeClr val="bg1">
              <a:lumMod val="7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E6AAA787-0156-42DE-9CAB-6DCE1D4A4D6B}"/>
              </a:ext>
            </a:extLst>
          </p:cNvPr>
          <p:cNvSpPr>
            <a:spLocks noGrp="1"/>
          </p:cNvSpPr>
          <p:nvPr>
            <p:ph type="pic" sz="quarter" idx="10"/>
          </p:nvPr>
        </p:nvSpPr>
        <p:spPr>
          <a:xfrm>
            <a:off x="846760" y="0"/>
            <a:ext cx="8383935" cy="5052112"/>
          </a:xfrm>
          <a:custGeom>
            <a:avLst/>
            <a:gdLst>
              <a:gd name="connsiteX0" fmla="*/ 2916839 w 8383935"/>
              <a:gd name="connsiteY0" fmla="*/ 0 h 5052112"/>
              <a:gd name="connsiteX1" fmla="*/ 8383935 w 8383935"/>
              <a:gd name="connsiteY1" fmla="*/ 0 h 5052112"/>
              <a:gd name="connsiteX2" fmla="*/ 5467100 w 8383935"/>
              <a:gd name="connsiteY2" fmla="*/ 5052112 h 5052112"/>
              <a:gd name="connsiteX3" fmla="*/ 0 w 8383935"/>
              <a:gd name="connsiteY3" fmla="*/ 5052111 h 5052112"/>
            </a:gdLst>
            <a:ahLst/>
            <a:cxnLst>
              <a:cxn ang="0">
                <a:pos x="connsiteX0" y="connsiteY0"/>
              </a:cxn>
              <a:cxn ang="0">
                <a:pos x="connsiteX1" y="connsiteY1"/>
              </a:cxn>
              <a:cxn ang="0">
                <a:pos x="connsiteX2" y="connsiteY2"/>
              </a:cxn>
              <a:cxn ang="0">
                <a:pos x="connsiteX3" y="connsiteY3"/>
              </a:cxn>
            </a:cxnLst>
            <a:rect l="l" t="t" r="r" b="b"/>
            <a:pathLst>
              <a:path w="8383935" h="5052112">
                <a:moveTo>
                  <a:pt x="2916839" y="0"/>
                </a:moveTo>
                <a:lnTo>
                  <a:pt x="8383935" y="0"/>
                </a:lnTo>
                <a:lnTo>
                  <a:pt x="5467100" y="5052112"/>
                </a:lnTo>
                <a:lnTo>
                  <a:pt x="0" y="5052111"/>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993613436"/>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1-Cov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5F5684-7976-4DE0-9DB5-A96AFAE06AAA}"/>
              </a:ext>
            </a:extLst>
          </p:cNvPr>
          <p:cNvSpPr>
            <a:spLocks noGrp="1"/>
          </p:cNvSpPr>
          <p:nvPr>
            <p:ph type="pic" sz="quarter" idx="10"/>
          </p:nvPr>
        </p:nvSpPr>
        <p:spPr>
          <a:xfrm>
            <a:off x="6228666" y="0"/>
            <a:ext cx="12056395" cy="10287000"/>
          </a:xfrm>
          <a:custGeom>
            <a:avLst/>
            <a:gdLst>
              <a:gd name="connsiteX0" fmla="*/ 5938246 w 12050763"/>
              <a:gd name="connsiteY0" fmla="*/ 0 h 10282194"/>
              <a:gd name="connsiteX1" fmla="*/ 12050763 w 12050763"/>
              <a:gd name="connsiteY1" fmla="*/ 0 h 10282194"/>
              <a:gd name="connsiteX2" fmla="*/ 12050763 w 12050763"/>
              <a:gd name="connsiteY2" fmla="*/ 10282194 h 10282194"/>
              <a:gd name="connsiteX3" fmla="*/ 0 w 12050763"/>
              <a:gd name="connsiteY3" fmla="*/ 10282193 h 10282194"/>
            </a:gdLst>
            <a:ahLst/>
            <a:cxnLst>
              <a:cxn ang="0">
                <a:pos x="connsiteX0" y="connsiteY0"/>
              </a:cxn>
              <a:cxn ang="0">
                <a:pos x="connsiteX1" y="connsiteY1"/>
              </a:cxn>
              <a:cxn ang="0">
                <a:pos x="connsiteX2" y="connsiteY2"/>
              </a:cxn>
              <a:cxn ang="0">
                <a:pos x="connsiteX3" y="connsiteY3"/>
              </a:cxn>
            </a:cxnLst>
            <a:rect l="l" t="t" r="r" b="b"/>
            <a:pathLst>
              <a:path w="12050763" h="10282194">
                <a:moveTo>
                  <a:pt x="5938246" y="0"/>
                </a:moveTo>
                <a:lnTo>
                  <a:pt x="12050763" y="0"/>
                </a:lnTo>
                <a:lnTo>
                  <a:pt x="12050763" y="10282194"/>
                </a:lnTo>
                <a:lnTo>
                  <a:pt x="0" y="10282193"/>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95467918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8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D9875D1-9B97-4841-8629-5D29BC2E29E5}"/>
              </a:ext>
            </a:extLst>
          </p:cNvPr>
          <p:cNvSpPr>
            <a:spLocks noGrp="1"/>
          </p:cNvSpPr>
          <p:nvPr>
            <p:ph type="pic" sz="quarter" idx="10"/>
          </p:nvPr>
        </p:nvSpPr>
        <p:spPr>
          <a:xfrm>
            <a:off x="-2808107" y="1905000"/>
            <a:ext cx="13514208" cy="8382000"/>
          </a:xfrm>
          <a:custGeom>
            <a:avLst/>
            <a:gdLst>
              <a:gd name="connsiteX0" fmla="*/ 13514208 w 13514208"/>
              <a:gd name="connsiteY0" fmla="*/ 0 h 8382000"/>
              <a:gd name="connsiteX1" fmla="*/ 8674858 w 13514208"/>
              <a:gd name="connsiteY1" fmla="*/ 8382000 h 8382000"/>
              <a:gd name="connsiteX2" fmla="*/ 0 w 13514208"/>
              <a:gd name="connsiteY2" fmla="*/ 8382000 h 8382000"/>
              <a:gd name="connsiteX3" fmla="*/ 4839351 w 13514208"/>
              <a:gd name="connsiteY3" fmla="*/ 2 h 8382000"/>
            </a:gdLst>
            <a:ahLst/>
            <a:cxnLst>
              <a:cxn ang="0">
                <a:pos x="connsiteX0" y="connsiteY0"/>
              </a:cxn>
              <a:cxn ang="0">
                <a:pos x="connsiteX1" y="connsiteY1"/>
              </a:cxn>
              <a:cxn ang="0">
                <a:pos x="connsiteX2" y="connsiteY2"/>
              </a:cxn>
              <a:cxn ang="0">
                <a:pos x="connsiteX3" y="connsiteY3"/>
              </a:cxn>
            </a:cxnLst>
            <a:rect l="l" t="t" r="r" b="b"/>
            <a:pathLst>
              <a:path w="13514208" h="8382000">
                <a:moveTo>
                  <a:pt x="13514208" y="0"/>
                </a:moveTo>
                <a:lnTo>
                  <a:pt x="8674858" y="8382000"/>
                </a:lnTo>
                <a:lnTo>
                  <a:pt x="0" y="8382000"/>
                </a:lnTo>
                <a:lnTo>
                  <a:pt x="4839351" y="2"/>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246064430"/>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9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93A61DF-4A95-4703-9FE4-D997813B82E3}"/>
              </a:ext>
            </a:extLst>
          </p:cNvPr>
          <p:cNvSpPr>
            <a:spLocks noGrp="1"/>
          </p:cNvSpPr>
          <p:nvPr>
            <p:ph type="pic" sz="quarter" idx="10"/>
          </p:nvPr>
        </p:nvSpPr>
        <p:spPr>
          <a:xfrm>
            <a:off x="7901773" y="0"/>
            <a:ext cx="13514207" cy="8382000"/>
          </a:xfrm>
          <a:custGeom>
            <a:avLst/>
            <a:gdLst>
              <a:gd name="connsiteX0" fmla="*/ 13514207 w 13514207"/>
              <a:gd name="connsiteY0" fmla="*/ 0 h 8382000"/>
              <a:gd name="connsiteX1" fmla="*/ 8674858 w 13514207"/>
              <a:gd name="connsiteY1" fmla="*/ 8382000 h 8382000"/>
              <a:gd name="connsiteX2" fmla="*/ 0 w 13514207"/>
              <a:gd name="connsiteY2" fmla="*/ 8382000 h 8382000"/>
              <a:gd name="connsiteX3" fmla="*/ 4839351 w 13514207"/>
              <a:gd name="connsiteY3" fmla="*/ 2 h 8382000"/>
            </a:gdLst>
            <a:ahLst/>
            <a:cxnLst>
              <a:cxn ang="0">
                <a:pos x="connsiteX0" y="connsiteY0"/>
              </a:cxn>
              <a:cxn ang="0">
                <a:pos x="connsiteX1" y="connsiteY1"/>
              </a:cxn>
              <a:cxn ang="0">
                <a:pos x="connsiteX2" y="connsiteY2"/>
              </a:cxn>
              <a:cxn ang="0">
                <a:pos x="connsiteX3" y="connsiteY3"/>
              </a:cxn>
            </a:cxnLst>
            <a:rect l="l" t="t" r="r" b="b"/>
            <a:pathLst>
              <a:path w="13514207" h="8382000">
                <a:moveTo>
                  <a:pt x="13514207" y="0"/>
                </a:moveTo>
                <a:lnTo>
                  <a:pt x="8674858" y="8382000"/>
                </a:lnTo>
                <a:lnTo>
                  <a:pt x="0" y="8382000"/>
                </a:lnTo>
                <a:lnTo>
                  <a:pt x="4839351" y="2"/>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730058141"/>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0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04AD73EA-B268-4CD1-9333-E3B972AA53B6}"/>
              </a:ext>
            </a:extLst>
          </p:cNvPr>
          <p:cNvSpPr>
            <a:spLocks noGrp="1"/>
          </p:cNvSpPr>
          <p:nvPr>
            <p:ph type="pic" sz="quarter" idx="10"/>
          </p:nvPr>
        </p:nvSpPr>
        <p:spPr>
          <a:xfrm>
            <a:off x="-3430241" y="1371600"/>
            <a:ext cx="13822167" cy="8915400"/>
          </a:xfrm>
          <a:custGeom>
            <a:avLst/>
            <a:gdLst>
              <a:gd name="connsiteX0" fmla="*/ 13822167 w 13822167"/>
              <a:gd name="connsiteY0" fmla="*/ 0 h 8915400"/>
              <a:gd name="connsiteX1" fmla="*/ 8674859 w 13822167"/>
              <a:gd name="connsiteY1" fmla="*/ 8915400 h 8915400"/>
              <a:gd name="connsiteX2" fmla="*/ 0 w 13822167"/>
              <a:gd name="connsiteY2" fmla="*/ 8915400 h 8915400"/>
              <a:gd name="connsiteX3" fmla="*/ 5147310 w 13822167"/>
              <a:gd name="connsiteY3" fmla="*/ 2 h 8915400"/>
            </a:gdLst>
            <a:ahLst/>
            <a:cxnLst>
              <a:cxn ang="0">
                <a:pos x="connsiteX0" y="connsiteY0"/>
              </a:cxn>
              <a:cxn ang="0">
                <a:pos x="connsiteX1" y="connsiteY1"/>
              </a:cxn>
              <a:cxn ang="0">
                <a:pos x="connsiteX2" y="connsiteY2"/>
              </a:cxn>
              <a:cxn ang="0">
                <a:pos x="connsiteX3" y="connsiteY3"/>
              </a:cxn>
            </a:cxnLst>
            <a:rect l="l" t="t" r="r" b="b"/>
            <a:pathLst>
              <a:path w="13822167" h="8915400">
                <a:moveTo>
                  <a:pt x="13822167" y="0"/>
                </a:moveTo>
                <a:lnTo>
                  <a:pt x="8674859" y="8915400"/>
                </a:lnTo>
                <a:lnTo>
                  <a:pt x="0" y="8915400"/>
                </a:lnTo>
                <a:lnTo>
                  <a:pt x="5147310" y="2"/>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619474411"/>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1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182AE92-2243-4F0C-8C66-B92043146ADC}"/>
              </a:ext>
            </a:extLst>
          </p:cNvPr>
          <p:cNvSpPr>
            <a:spLocks noGrp="1"/>
          </p:cNvSpPr>
          <p:nvPr>
            <p:ph type="pic" sz="quarter" idx="10"/>
          </p:nvPr>
        </p:nvSpPr>
        <p:spPr>
          <a:xfrm>
            <a:off x="-1158239" y="0"/>
            <a:ext cx="11069943" cy="8915400"/>
          </a:xfrm>
          <a:custGeom>
            <a:avLst/>
            <a:gdLst>
              <a:gd name="connsiteX0" fmla="*/ 5147310 w 11069943"/>
              <a:gd name="connsiteY0" fmla="*/ 0 h 8915400"/>
              <a:gd name="connsiteX1" fmla="*/ 11069943 w 11069943"/>
              <a:gd name="connsiteY1" fmla="*/ 0 h 8915400"/>
              <a:gd name="connsiteX2" fmla="*/ 5922637 w 11069943"/>
              <a:gd name="connsiteY2" fmla="*/ 8915400 h 8915400"/>
              <a:gd name="connsiteX3" fmla="*/ 0 w 11069943"/>
              <a:gd name="connsiteY3" fmla="*/ 8915399 h 8915400"/>
            </a:gdLst>
            <a:ahLst/>
            <a:cxnLst>
              <a:cxn ang="0">
                <a:pos x="connsiteX0" y="connsiteY0"/>
              </a:cxn>
              <a:cxn ang="0">
                <a:pos x="connsiteX1" y="connsiteY1"/>
              </a:cxn>
              <a:cxn ang="0">
                <a:pos x="connsiteX2" y="connsiteY2"/>
              </a:cxn>
              <a:cxn ang="0">
                <a:pos x="connsiteX3" y="connsiteY3"/>
              </a:cxn>
            </a:cxnLst>
            <a:rect l="l" t="t" r="r" b="b"/>
            <a:pathLst>
              <a:path w="11069943" h="8915400">
                <a:moveTo>
                  <a:pt x="5147310" y="0"/>
                </a:moveTo>
                <a:lnTo>
                  <a:pt x="11069943" y="0"/>
                </a:lnTo>
                <a:lnTo>
                  <a:pt x="5922637" y="8915400"/>
                </a:lnTo>
                <a:lnTo>
                  <a:pt x="0" y="8915399"/>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566666975"/>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2_3-Content">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643387C2-065F-4179-908B-2F8BB0921F9F}"/>
              </a:ext>
            </a:extLst>
          </p:cNvPr>
          <p:cNvSpPr>
            <a:spLocks noGrp="1"/>
          </p:cNvSpPr>
          <p:nvPr>
            <p:ph type="pic" sz="quarter" idx="10"/>
          </p:nvPr>
        </p:nvSpPr>
        <p:spPr>
          <a:xfrm>
            <a:off x="1944421" y="0"/>
            <a:ext cx="14399158" cy="10287000"/>
          </a:xfrm>
          <a:custGeom>
            <a:avLst/>
            <a:gdLst>
              <a:gd name="connsiteX0" fmla="*/ 5939201 w 14399158"/>
              <a:gd name="connsiteY0" fmla="*/ 0 h 10287000"/>
              <a:gd name="connsiteX1" fmla="*/ 6361718 w 14399158"/>
              <a:gd name="connsiteY1" fmla="*/ 0 h 10287000"/>
              <a:gd name="connsiteX2" fmla="*/ 7834624 w 14399158"/>
              <a:gd name="connsiteY2" fmla="*/ 0 h 10287000"/>
              <a:gd name="connsiteX3" fmla="*/ 7834626 w 14399158"/>
              <a:gd name="connsiteY3" fmla="*/ 0 h 10287000"/>
              <a:gd name="connsiteX4" fmla="*/ 8211032 w 14399158"/>
              <a:gd name="connsiteY4" fmla="*/ 0 h 10287000"/>
              <a:gd name="connsiteX5" fmla="*/ 14399158 w 14399158"/>
              <a:gd name="connsiteY5" fmla="*/ 0 h 10287000"/>
              <a:gd name="connsiteX6" fmla="*/ 8459954 w 14399158"/>
              <a:gd name="connsiteY6" fmla="*/ 10286998 h 10287000"/>
              <a:gd name="connsiteX7" fmla="*/ 8211032 w 14399158"/>
              <a:gd name="connsiteY7" fmla="*/ 10286998 h 10287000"/>
              <a:gd name="connsiteX8" fmla="*/ 8211032 w 14399158"/>
              <a:gd name="connsiteY8" fmla="*/ 10287000 h 10287000"/>
              <a:gd name="connsiteX9" fmla="*/ 6361718 w 14399158"/>
              <a:gd name="connsiteY9" fmla="*/ 10287000 h 10287000"/>
              <a:gd name="connsiteX10" fmla="*/ 6361718 w 14399158"/>
              <a:gd name="connsiteY10" fmla="*/ 10286998 h 10287000"/>
              <a:gd name="connsiteX11" fmla="*/ 0 w 14399158"/>
              <a:gd name="connsiteY11" fmla="*/ 10286998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99158" h="10287000">
                <a:moveTo>
                  <a:pt x="5939201" y="0"/>
                </a:moveTo>
                <a:lnTo>
                  <a:pt x="6361718" y="0"/>
                </a:lnTo>
                <a:lnTo>
                  <a:pt x="7834624" y="0"/>
                </a:lnTo>
                <a:lnTo>
                  <a:pt x="7834626" y="0"/>
                </a:lnTo>
                <a:lnTo>
                  <a:pt x="8211032" y="0"/>
                </a:lnTo>
                <a:lnTo>
                  <a:pt x="14399158" y="0"/>
                </a:lnTo>
                <a:lnTo>
                  <a:pt x="8459954" y="10286998"/>
                </a:lnTo>
                <a:lnTo>
                  <a:pt x="8211032" y="10286998"/>
                </a:lnTo>
                <a:lnTo>
                  <a:pt x="8211032" y="10287000"/>
                </a:lnTo>
                <a:lnTo>
                  <a:pt x="6361718" y="10287000"/>
                </a:lnTo>
                <a:lnTo>
                  <a:pt x="6361718" y="10286998"/>
                </a:lnTo>
                <a:lnTo>
                  <a:pt x="0" y="10286998"/>
                </a:lnTo>
                <a:close/>
              </a:path>
            </a:pathLst>
          </a:custGeom>
          <a:solidFill>
            <a:schemeClr val="bg1">
              <a:lumMod val="75000"/>
            </a:schemeClr>
          </a:solidFill>
          <a:ln>
            <a:noFill/>
          </a:ln>
        </p:spPr>
        <p:txBody>
          <a:bodyPr wrap="square">
            <a:noAutofit/>
          </a:bodyPr>
          <a:lstStyle/>
          <a:p>
            <a:endParaRPr lang="en-US"/>
          </a:p>
        </p:txBody>
      </p:sp>
    </p:spTree>
    <p:extLst>
      <p:ext uri="{BB962C8B-B14F-4D97-AF65-F5344CB8AC3E}">
        <p14:creationId xmlns:p14="http://schemas.microsoft.com/office/powerpoint/2010/main" val="247877554"/>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3_3-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D1B60BAD-2C64-4ADB-89D5-FC267EF446E2}"/>
              </a:ext>
            </a:extLst>
          </p:cNvPr>
          <p:cNvSpPr>
            <a:spLocks noGrp="1"/>
          </p:cNvSpPr>
          <p:nvPr>
            <p:ph type="pic" sz="quarter" idx="11"/>
          </p:nvPr>
        </p:nvSpPr>
        <p:spPr>
          <a:xfrm>
            <a:off x="7000614" y="1371599"/>
            <a:ext cx="10559382" cy="7543799"/>
          </a:xfrm>
          <a:custGeom>
            <a:avLst/>
            <a:gdLst>
              <a:gd name="connsiteX0" fmla="*/ 5939201 w 14399158"/>
              <a:gd name="connsiteY0" fmla="*/ 0 h 10287000"/>
              <a:gd name="connsiteX1" fmla="*/ 6361718 w 14399158"/>
              <a:gd name="connsiteY1" fmla="*/ 0 h 10287000"/>
              <a:gd name="connsiteX2" fmla="*/ 7834624 w 14399158"/>
              <a:gd name="connsiteY2" fmla="*/ 0 h 10287000"/>
              <a:gd name="connsiteX3" fmla="*/ 7834626 w 14399158"/>
              <a:gd name="connsiteY3" fmla="*/ 0 h 10287000"/>
              <a:gd name="connsiteX4" fmla="*/ 8211032 w 14399158"/>
              <a:gd name="connsiteY4" fmla="*/ 0 h 10287000"/>
              <a:gd name="connsiteX5" fmla="*/ 14399158 w 14399158"/>
              <a:gd name="connsiteY5" fmla="*/ 0 h 10287000"/>
              <a:gd name="connsiteX6" fmla="*/ 8459954 w 14399158"/>
              <a:gd name="connsiteY6" fmla="*/ 10286998 h 10287000"/>
              <a:gd name="connsiteX7" fmla="*/ 8211032 w 14399158"/>
              <a:gd name="connsiteY7" fmla="*/ 10286998 h 10287000"/>
              <a:gd name="connsiteX8" fmla="*/ 8211032 w 14399158"/>
              <a:gd name="connsiteY8" fmla="*/ 10287000 h 10287000"/>
              <a:gd name="connsiteX9" fmla="*/ 6361718 w 14399158"/>
              <a:gd name="connsiteY9" fmla="*/ 10287000 h 10287000"/>
              <a:gd name="connsiteX10" fmla="*/ 6361718 w 14399158"/>
              <a:gd name="connsiteY10" fmla="*/ 10286998 h 10287000"/>
              <a:gd name="connsiteX11" fmla="*/ 0 w 14399158"/>
              <a:gd name="connsiteY11" fmla="*/ 10286998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99158" h="10287000">
                <a:moveTo>
                  <a:pt x="5939201" y="0"/>
                </a:moveTo>
                <a:lnTo>
                  <a:pt x="6361718" y="0"/>
                </a:lnTo>
                <a:lnTo>
                  <a:pt x="7834624" y="0"/>
                </a:lnTo>
                <a:lnTo>
                  <a:pt x="7834626" y="0"/>
                </a:lnTo>
                <a:lnTo>
                  <a:pt x="8211032" y="0"/>
                </a:lnTo>
                <a:lnTo>
                  <a:pt x="14399158" y="0"/>
                </a:lnTo>
                <a:lnTo>
                  <a:pt x="8459954" y="10286998"/>
                </a:lnTo>
                <a:lnTo>
                  <a:pt x="8211032" y="10286998"/>
                </a:lnTo>
                <a:lnTo>
                  <a:pt x="8211032" y="10287000"/>
                </a:lnTo>
                <a:lnTo>
                  <a:pt x="6361718" y="10287000"/>
                </a:lnTo>
                <a:lnTo>
                  <a:pt x="6361718" y="10286998"/>
                </a:lnTo>
                <a:lnTo>
                  <a:pt x="0" y="10286998"/>
                </a:lnTo>
                <a:close/>
              </a:path>
            </a:pathLst>
          </a:custGeom>
          <a:solidFill>
            <a:schemeClr val="bg1">
              <a:lumMod val="75000"/>
            </a:schemeClr>
          </a:solidFill>
          <a:ln>
            <a:noFill/>
          </a:ln>
        </p:spPr>
        <p:txBody>
          <a:bodyPr wrap="square">
            <a:noAutofit/>
          </a:bodyPr>
          <a:lstStyle/>
          <a:p>
            <a:endParaRPr lang="en-US"/>
          </a:p>
        </p:txBody>
      </p:sp>
    </p:spTree>
    <p:extLst>
      <p:ext uri="{BB962C8B-B14F-4D97-AF65-F5344CB8AC3E}">
        <p14:creationId xmlns:p14="http://schemas.microsoft.com/office/powerpoint/2010/main" val="2323491446"/>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4_3-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DBAEB7B-526C-4A33-8BE1-ADB6B6CD5FF7}"/>
              </a:ext>
            </a:extLst>
          </p:cNvPr>
          <p:cNvSpPr>
            <a:spLocks noGrp="1"/>
          </p:cNvSpPr>
          <p:nvPr>
            <p:ph type="pic" sz="quarter" idx="11"/>
          </p:nvPr>
        </p:nvSpPr>
        <p:spPr>
          <a:xfrm>
            <a:off x="3864309" y="1371601"/>
            <a:ext cx="10559382" cy="7543799"/>
          </a:xfrm>
          <a:custGeom>
            <a:avLst/>
            <a:gdLst>
              <a:gd name="connsiteX0" fmla="*/ 5939201 w 14399158"/>
              <a:gd name="connsiteY0" fmla="*/ 0 h 10287000"/>
              <a:gd name="connsiteX1" fmla="*/ 6361718 w 14399158"/>
              <a:gd name="connsiteY1" fmla="*/ 0 h 10287000"/>
              <a:gd name="connsiteX2" fmla="*/ 7834624 w 14399158"/>
              <a:gd name="connsiteY2" fmla="*/ 0 h 10287000"/>
              <a:gd name="connsiteX3" fmla="*/ 7834626 w 14399158"/>
              <a:gd name="connsiteY3" fmla="*/ 0 h 10287000"/>
              <a:gd name="connsiteX4" fmla="*/ 8211032 w 14399158"/>
              <a:gd name="connsiteY4" fmla="*/ 0 h 10287000"/>
              <a:gd name="connsiteX5" fmla="*/ 14399158 w 14399158"/>
              <a:gd name="connsiteY5" fmla="*/ 0 h 10287000"/>
              <a:gd name="connsiteX6" fmla="*/ 8459954 w 14399158"/>
              <a:gd name="connsiteY6" fmla="*/ 10286998 h 10287000"/>
              <a:gd name="connsiteX7" fmla="*/ 8211032 w 14399158"/>
              <a:gd name="connsiteY7" fmla="*/ 10286998 h 10287000"/>
              <a:gd name="connsiteX8" fmla="*/ 8211032 w 14399158"/>
              <a:gd name="connsiteY8" fmla="*/ 10287000 h 10287000"/>
              <a:gd name="connsiteX9" fmla="*/ 6361718 w 14399158"/>
              <a:gd name="connsiteY9" fmla="*/ 10287000 h 10287000"/>
              <a:gd name="connsiteX10" fmla="*/ 6361718 w 14399158"/>
              <a:gd name="connsiteY10" fmla="*/ 10286998 h 10287000"/>
              <a:gd name="connsiteX11" fmla="*/ 0 w 14399158"/>
              <a:gd name="connsiteY11" fmla="*/ 10286998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99158" h="10287000">
                <a:moveTo>
                  <a:pt x="5939201" y="0"/>
                </a:moveTo>
                <a:lnTo>
                  <a:pt x="6361718" y="0"/>
                </a:lnTo>
                <a:lnTo>
                  <a:pt x="7834624" y="0"/>
                </a:lnTo>
                <a:lnTo>
                  <a:pt x="7834626" y="0"/>
                </a:lnTo>
                <a:lnTo>
                  <a:pt x="8211032" y="0"/>
                </a:lnTo>
                <a:lnTo>
                  <a:pt x="14399158" y="0"/>
                </a:lnTo>
                <a:lnTo>
                  <a:pt x="8459954" y="10286998"/>
                </a:lnTo>
                <a:lnTo>
                  <a:pt x="8211032" y="10286998"/>
                </a:lnTo>
                <a:lnTo>
                  <a:pt x="8211032" y="10287000"/>
                </a:lnTo>
                <a:lnTo>
                  <a:pt x="6361718" y="10287000"/>
                </a:lnTo>
                <a:lnTo>
                  <a:pt x="6361718" y="10286998"/>
                </a:lnTo>
                <a:lnTo>
                  <a:pt x="0" y="10286998"/>
                </a:lnTo>
                <a:close/>
              </a:path>
            </a:pathLst>
          </a:custGeom>
          <a:solidFill>
            <a:schemeClr val="bg1">
              <a:lumMod val="75000"/>
            </a:schemeClr>
          </a:solidFill>
          <a:ln>
            <a:noFill/>
          </a:ln>
        </p:spPr>
        <p:txBody>
          <a:bodyPr wrap="square">
            <a:noAutofit/>
          </a:bodyPr>
          <a:lstStyle/>
          <a:p>
            <a:endParaRPr lang="en-US"/>
          </a:p>
        </p:txBody>
      </p:sp>
    </p:spTree>
    <p:extLst>
      <p:ext uri="{BB962C8B-B14F-4D97-AF65-F5344CB8AC3E}">
        <p14:creationId xmlns:p14="http://schemas.microsoft.com/office/powerpoint/2010/main" val="1547135146"/>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5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1552432-F9B6-4353-A2CC-4D5B1F5E7038}"/>
              </a:ext>
            </a:extLst>
          </p:cNvPr>
          <p:cNvSpPr>
            <a:spLocks noGrp="1"/>
          </p:cNvSpPr>
          <p:nvPr>
            <p:ph type="pic" sz="quarter" idx="10"/>
          </p:nvPr>
        </p:nvSpPr>
        <p:spPr>
          <a:xfrm>
            <a:off x="8133209" y="0"/>
            <a:ext cx="12788963" cy="8915400"/>
          </a:xfrm>
          <a:custGeom>
            <a:avLst/>
            <a:gdLst>
              <a:gd name="connsiteX0" fmla="*/ 5147309 w 12788963"/>
              <a:gd name="connsiteY0" fmla="*/ 0 h 8915400"/>
              <a:gd name="connsiteX1" fmla="*/ 6157708 w 12788963"/>
              <a:gd name="connsiteY1" fmla="*/ 0 h 8915400"/>
              <a:gd name="connsiteX2" fmla="*/ 10154791 w 12788963"/>
              <a:gd name="connsiteY2" fmla="*/ 0 h 8915400"/>
              <a:gd name="connsiteX3" fmla="*/ 10154791 w 12788963"/>
              <a:gd name="connsiteY3" fmla="*/ 1 h 8915400"/>
              <a:gd name="connsiteX4" fmla="*/ 12788963 w 12788963"/>
              <a:gd name="connsiteY4" fmla="*/ 1 h 8915400"/>
              <a:gd name="connsiteX5" fmla="*/ 7641652 w 12788963"/>
              <a:gd name="connsiteY5" fmla="*/ 8915400 h 8915400"/>
              <a:gd name="connsiteX6" fmla="*/ 6631254 w 12788963"/>
              <a:gd name="connsiteY6" fmla="*/ 8915400 h 8915400"/>
              <a:gd name="connsiteX7" fmla="*/ 2634170 w 12788963"/>
              <a:gd name="connsiteY7" fmla="*/ 8915400 h 8915400"/>
              <a:gd name="connsiteX8" fmla="*/ 2634170 w 12788963"/>
              <a:gd name="connsiteY8" fmla="*/ 8915399 h 8915400"/>
              <a:gd name="connsiteX9" fmla="*/ 0 w 12788963"/>
              <a:gd name="connsiteY9" fmla="*/ 8915399 h 89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8963" h="8915400">
                <a:moveTo>
                  <a:pt x="5147309" y="0"/>
                </a:moveTo>
                <a:lnTo>
                  <a:pt x="6157708" y="0"/>
                </a:lnTo>
                <a:lnTo>
                  <a:pt x="10154791" y="0"/>
                </a:lnTo>
                <a:lnTo>
                  <a:pt x="10154791" y="1"/>
                </a:lnTo>
                <a:lnTo>
                  <a:pt x="12788963" y="1"/>
                </a:lnTo>
                <a:lnTo>
                  <a:pt x="7641652" y="8915400"/>
                </a:lnTo>
                <a:lnTo>
                  <a:pt x="6631254" y="8915400"/>
                </a:lnTo>
                <a:lnTo>
                  <a:pt x="2634170" y="8915400"/>
                </a:lnTo>
                <a:lnTo>
                  <a:pt x="2634170" y="8915399"/>
                </a:lnTo>
                <a:lnTo>
                  <a:pt x="0" y="8915399"/>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776847516"/>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6_3-Conten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A6054155-EA5E-4AE4-AFB0-5CF19C69A55A}"/>
              </a:ext>
            </a:extLst>
          </p:cNvPr>
          <p:cNvSpPr>
            <a:spLocks noGrp="1"/>
          </p:cNvSpPr>
          <p:nvPr>
            <p:ph type="pic" sz="quarter" idx="11"/>
          </p:nvPr>
        </p:nvSpPr>
        <p:spPr>
          <a:xfrm>
            <a:off x="14663480" y="3"/>
            <a:ext cx="3624520" cy="6210299"/>
          </a:xfrm>
          <a:custGeom>
            <a:avLst/>
            <a:gdLst>
              <a:gd name="connsiteX0" fmla="*/ 3585520 w 3624520"/>
              <a:gd name="connsiteY0" fmla="*/ 0 h 6210299"/>
              <a:gd name="connsiteX1" fmla="*/ 3624520 w 3624520"/>
              <a:gd name="connsiteY1" fmla="*/ 0 h 6210299"/>
              <a:gd name="connsiteX2" fmla="*/ 3624520 w 3624520"/>
              <a:gd name="connsiteY2" fmla="*/ 5388157 h 6210299"/>
              <a:gd name="connsiteX3" fmla="*/ 3149856 w 3624520"/>
              <a:gd name="connsiteY3" fmla="*/ 6210299 h 6210299"/>
              <a:gd name="connsiteX4" fmla="*/ 0 w 3624520"/>
              <a:gd name="connsiteY4" fmla="*/ 6210299 h 6210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4520" h="6210299">
                <a:moveTo>
                  <a:pt x="3585520" y="0"/>
                </a:moveTo>
                <a:lnTo>
                  <a:pt x="3624520" y="0"/>
                </a:lnTo>
                <a:lnTo>
                  <a:pt x="3624520" y="5388157"/>
                </a:lnTo>
                <a:lnTo>
                  <a:pt x="3149856" y="6210299"/>
                </a:lnTo>
                <a:lnTo>
                  <a:pt x="0" y="6210299"/>
                </a:lnTo>
                <a:close/>
              </a:path>
            </a:pathLst>
          </a:custGeom>
          <a:solidFill>
            <a:schemeClr val="bg1">
              <a:lumMod val="7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CE7D0E79-1E4F-40BF-B1A7-BA70D6D18290}"/>
              </a:ext>
            </a:extLst>
          </p:cNvPr>
          <p:cNvSpPr>
            <a:spLocks noGrp="1"/>
          </p:cNvSpPr>
          <p:nvPr>
            <p:ph type="pic" sz="quarter" idx="10"/>
          </p:nvPr>
        </p:nvSpPr>
        <p:spPr>
          <a:xfrm>
            <a:off x="5396076" y="1905000"/>
            <a:ext cx="11571580" cy="8382000"/>
          </a:xfrm>
          <a:custGeom>
            <a:avLst/>
            <a:gdLst>
              <a:gd name="connsiteX0" fmla="*/ 11571580 w 11571580"/>
              <a:gd name="connsiteY0" fmla="*/ 0 h 8382000"/>
              <a:gd name="connsiteX1" fmla="*/ 6732231 w 11571580"/>
              <a:gd name="connsiteY1" fmla="*/ 8382000 h 8382000"/>
              <a:gd name="connsiteX2" fmla="*/ 0 w 11571580"/>
              <a:gd name="connsiteY2" fmla="*/ 8382000 h 8382000"/>
              <a:gd name="connsiteX3" fmla="*/ 4839351 w 11571580"/>
              <a:gd name="connsiteY3" fmla="*/ 2 h 8382000"/>
            </a:gdLst>
            <a:ahLst/>
            <a:cxnLst>
              <a:cxn ang="0">
                <a:pos x="connsiteX0" y="connsiteY0"/>
              </a:cxn>
              <a:cxn ang="0">
                <a:pos x="connsiteX1" y="connsiteY1"/>
              </a:cxn>
              <a:cxn ang="0">
                <a:pos x="connsiteX2" y="connsiteY2"/>
              </a:cxn>
              <a:cxn ang="0">
                <a:pos x="connsiteX3" y="connsiteY3"/>
              </a:cxn>
            </a:cxnLst>
            <a:rect l="l" t="t" r="r" b="b"/>
            <a:pathLst>
              <a:path w="11571580" h="8382000">
                <a:moveTo>
                  <a:pt x="11571580" y="0"/>
                </a:moveTo>
                <a:lnTo>
                  <a:pt x="6732231" y="8382000"/>
                </a:lnTo>
                <a:lnTo>
                  <a:pt x="0" y="8382000"/>
                </a:lnTo>
                <a:lnTo>
                  <a:pt x="4839351" y="2"/>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970714472"/>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7_3-Conten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DC65BDB6-69F3-4B23-947A-3F048A633AC0}"/>
              </a:ext>
            </a:extLst>
          </p:cNvPr>
          <p:cNvSpPr>
            <a:spLocks noGrp="1"/>
          </p:cNvSpPr>
          <p:nvPr>
            <p:ph type="pic" sz="quarter" idx="11"/>
          </p:nvPr>
        </p:nvSpPr>
        <p:spPr>
          <a:xfrm>
            <a:off x="0" y="4076700"/>
            <a:ext cx="3802380" cy="6210300"/>
          </a:xfrm>
          <a:custGeom>
            <a:avLst/>
            <a:gdLst>
              <a:gd name="connsiteX0" fmla="*/ 654757 w 3802380"/>
              <a:gd name="connsiteY0" fmla="*/ 0 h 6210300"/>
              <a:gd name="connsiteX1" fmla="*/ 3802380 w 3802380"/>
              <a:gd name="connsiteY1" fmla="*/ 0 h 6210300"/>
              <a:gd name="connsiteX2" fmla="*/ 216863 w 3802380"/>
              <a:gd name="connsiteY2" fmla="*/ 6210300 h 6210300"/>
              <a:gd name="connsiteX3" fmla="*/ 0 w 3802380"/>
              <a:gd name="connsiteY3" fmla="*/ 6210300 h 6210300"/>
              <a:gd name="connsiteX4" fmla="*/ 0 w 3802380"/>
              <a:gd name="connsiteY4" fmla="*/ 1134073 h 621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0" h="6210300">
                <a:moveTo>
                  <a:pt x="654757" y="0"/>
                </a:moveTo>
                <a:lnTo>
                  <a:pt x="3802380" y="0"/>
                </a:lnTo>
                <a:lnTo>
                  <a:pt x="216863" y="6210300"/>
                </a:lnTo>
                <a:lnTo>
                  <a:pt x="0" y="6210300"/>
                </a:lnTo>
                <a:lnTo>
                  <a:pt x="0" y="1134073"/>
                </a:lnTo>
                <a:close/>
              </a:path>
            </a:pathLst>
          </a:custGeom>
          <a:solidFill>
            <a:schemeClr val="bg1">
              <a:lumMod val="7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8EDF319C-E120-48C7-BF23-F755C734EE85}"/>
              </a:ext>
            </a:extLst>
          </p:cNvPr>
          <p:cNvSpPr>
            <a:spLocks noGrp="1"/>
          </p:cNvSpPr>
          <p:nvPr>
            <p:ph type="pic" sz="quarter" idx="10"/>
          </p:nvPr>
        </p:nvSpPr>
        <p:spPr>
          <a:xfrm>
            <a:off x="1488833" y="0"/>
            <a:ext cx="11571581" cy="8382000"/>
          </a:xfrm>
          <a:custGeom>
            <a:avLst/>
            <a:gdLst>
              <a:gd name="connsiteX0" fmla="*/ 4839352 w 11571581"/>
              <a:gd name="connsiteY0" fmla="*/ 0 h 8382000"/>
              <a:gd name="connsiteX1" fmla="*/ 11571581 w 11571581"/>
              <a:gd name="connsiteY1" fmla="*/ 0 h 8382000"/>
              <a:gd name="connsiteX2" fmla="*/ 6732233 w 11571581"/>
              <a:gd name="connsiteY2" fmla="*/ 8382000 h 8382000"/>
              <a:gd name="connsiteX3" fmla="*/ 0 w 11571581"/>
              <a:gd name="connsiteY3" fmla="*/ 8381999 h 8382000"/>
            </a:gdLst>
            <a:ahLst/>
            <a:cxnLst>
              <a:cxn ang="0">
                <a:pos x="connsiteX0" y="connsiteY0"/>
              </a:cxn>
              <a:cxn ang="0">
                <a:pos x="connsiteX1" y="connsiteY1"/>
              </a:cxn>
              <a:cxn ang="0">
                <a:pos x="connsiteX2" y="connsiteY2"/>
              </a:cxn>
              <a:cxn ang="0">
                <a:pos x="connsiteX3" y="connsiteY3"/>
              </a:cxn>
            </a:cxnLst>
            <a:rect l="l" t="t" r="r" b="b"/>
            <a:pathLst>
              <a:path w="11571581" h="8382000">
                <a:moveTo>
                  <a:pt x="4839352" y="0"/>
                </a:moveTo>
                <a:lnTo>
                  <a:pt x="11571581" y="0"/>
                </a:lnTo>
                <a:lnTo>
                  <a:pt x="6732233" y="8382000"/>
                </a:lnTo>
                <a:lnTo>
                  <a:pt x="0" y="8381999"/>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4109296276"/>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1_3-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068469"/>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8_3-Conten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8171D5EE-4322-4E23-BF56-AC88CBD2A053}"/>
              </a:ext>
            </a:extLst>
          </p:cNvPr>
          <p:cNvSpPr>
            <a:spLocks noGrp="1"/>
          </p:cNvSpPr>
          <p:nvPr>
            <p:ph type="pic" sz="quarter" idx="11"/>
          </p:nvPr>
        </p:nvSpPr>
        <p:spPr>
          <a:xfrm>
            <a:off x="2715387" y="3543300"/>
            <a:ext cx="5262967" cy="4852678"/>
          </a:xfrm>
          <a:custGeom>
            <a:avLst/>
            <a:gdLst>
              <a:gd name="connsiteX0" fmla="*/ 5262967 w 5262967"/>
              <a:gd name="connsiteY0" fmla="*/ 0 h 4852678"/>
              <a:gd name="connsiteX1" fmla="*/ 2461272 w 5262967"/>
              <a:gd name="connsiteY1" fmla="*/ 4852678 h 4852678"/>
              <a:gd name="connsiteX2" fmla="*/ 0 w 5262967"/>
              <a:gd name="connsiteY2" fmla="*/ 4852678 h 4852678"/>
              <a:gd name="connsiteX3" fmla="*/ 2801696 w 5262967"/>
              <a:gd name="connsiteY3" fmla="*/ 1 h 4852678"/>
            </a:gdLst>
            <a:ahLst/>
            <a:cxnLst>
              <a:cxn ang="0">
                <a:pos x="connsiteX0" y="connsiteY0"/>
              </a:cxn>
              <a:cxn ang="0">
                <a:pos x="connsiteX1" y="connsiteY1"/>
              </a:cxn>
              <a:cxn ang="0">
                <a:pos x="connsiteX2" y="connsiteY2"/>
              </a:cxn>
              <a:cxn ang="0">
                <a:pos x="connsiteX3" y="connsiteY3"/>
              </a:cxn>
            </a:cxnLst>
            <a:rect l="l" t="t" r="r" b="b"/>
            <a:pathLst>
              <a:path w="5262967" h="4852678">
                <a:moveTo>
                  <a:pt x="5262967" y="0"/>
                </a:moveTo>
                <a:lnTo>
                  <a:pt x="2461272" y="4852678"/>
                </a:lnTo>
                <a:lnTo>
                  <a:pt x="0" y="4852678"/>
                </a:lnTo>
                <a:lnTo>
                  <a:pt x="2801696" y="1"/>
                </a:lnTo>
                <a:close/>
              </a:path>
            </a:pathLst>
          </a:custGeom>
          <a:solidFill>
            <a:schemeClr val="bg1">
              <a:lumMod val="75000"/>
            </a:schemeClr>
          </a:solidFill>
        </p:spPr>
        <p:txBody>
          <a:bodyPr wrap="square">
            <a:noAutofit/>
          </a:bodyPr>
          <a:lstStyle/>
          <a:p>
            <a:endParaRPr lang="en-US"/>
          </a:p>
        </p:txBody>
      </p:sp>
      <p:sp>
        <p:nvSpPr>
          <p:cNvPr id="19" name="Picture Placeholder 18">
            <a:extLst>
              <a:ext uri="{FF2B5EF4-FFF2-40B4-BE49-F238E27FC236}">
                <a16:creationId xmlns:a16="http://schemas.microsoft.com/office/drawing/2014/main" id="{A2B22474-F006-4BEA-8D99-BB08F46F26FA}"/>
              </a:ext>
            </a:extLst>
          </p:cNvPr>
          <p:cNvSpPr>
            <a:spLocks noGrp="1"/>
          </p:cNvSpPr>
          <p:nvPr>
            <p:ph type="pic" sz="quarter" idx="10"/>
          </p:nvPr>
        </p:nvSpPr>
        <p:spPr>
          <a:xfrm>
            <a:off x="5058253" y="1371601"/>
            <a:ext cx="8211942" cy="7571759"/>
          </a:xfrm>
          <a:custGeom>
            <a:avLst/>
            <a:gdLst>
              <a:gd name="connsiteX0" fmla="*/ 8211942 w 8211942"/>
              <a:gd name="connsiteY0" fmla="*/ 0 h 7571759"/>
              <a:gd name="connsiteX1" fmla="*/ 3840385 w 8211942"/>
              <a:gd name="connsiteY1" fmla="*/ 7571759 h 7571759"/>
              <a:gd name="connsiteX2" fmla="*/ 0 w 8211942"/>
              <a:gd name="connsiteY2" fmla="*/ 7571758 h 7571759"/>
              <a:gd name="connsiteX3" fmla="*/ 4371557 w 8211942"/>
              <a:gd name="connsiteY3" fmla="*/ 1 h 7571759"/>
            </a:gdLst>
            <a:ahLst/>
            <a:cxnLst>
              <a:cxn ang="0">
                <a:pos x="connsiteX0" y="connsiteY0"/>
              </a:cxn>
              <a:cxn ang="0">
                <a:pos x="connsiteX1" y="connsiteY1"/>
              </a:cxn>
              <a:cxn ang="0">
                <a:pos x="connsiteX2" y="connsiteY2"/>
              </a:cxn>
              <a:cxn ang="0">
                <a:pos x="connsiteX3" y="connsiteY3"/>
              </a:cxn>
            </a:cxnLst>
            <a:rect l="l" t="t" r="r" b="b"/>
            <a:pathLst>
              <a:path w="8211942" h="7571759">
                <a:moveTo>
                  <a:pt x="8211942" y="0"/>
                </a:moveTo>
                <a:lnTo>
                  <a:pt x="3840385" y="7571759"/>
                </a:lnTo>
                <a:lnTo>
                  <a:pt x="0" y="7571758"/>
                </a:lnTo>
                <a:lnTo>
                  <a:pt x="4371557" y="1"/>
                </a:lnTo>
                <a:close/>
              </a:path>
            </a:pathLst>
          </a:custGeom>
          <a:solidFill>
            <a:schemeClr val="bg1">
              <a:lumMod val="75000"/>
            </a:schemeClr>
          </a:solidFill>
        </p:spPr>
        <p:txBody>
          <a:bodyPr wrap="square">
            <a:noAutofit/>
          </a:bodyPr>
          <a:lstStyle/>
          <a:p>
            <a:endParaRPr lang="en-US"/>
          </a:p>
        </p:txBody>
      </p:sp>
      <p:sp>
        <p:nvSpPr>
          <p:cNvPr id="21" name="Picture Placeholder 20">
            <a:extLst>
              <a:ext uri="{FF2B5EF4-FFF2-40B4-BE49-F238E27FC236}">
                <a16:creationId xmlns:a16="http://schemas.microsoft.com/office/drawing/2014/main" id="{8E0826BE-8421-4FC0-A553-6C4F47231C43}"/>
              </a:ext>
            </a:extLst>
          </p:cNvPr>
          <p:cNvSpPr>
            <a:spLocks noGrp="1"/>
          </p:cNvSpPr>
          <p:nvPr>
            <p:ph type="pic" sz="quarter" idx="12"/>
          </p:nvPr>
        </p:nvSpPr>
        <p:spPr>
          <a:xfrm>
            <a:off x="10532239" y="1905000"/>
            <a:ext cx="4090811" cy="3771900"/>
          </a:xfrm>
          <a:custGeom>
            <a:avLst/>
            <a:gdLst>
              <a:gd name="connsiteX0" fmla="*/ 4090811 w 4090811"/>
              <a:gd name="connsiteY0" fmla="*/ 0 h 3771900"/>
              <a:gd name="connsiteX1" fmla="*/ 1913103 w 4090811"/>
              <a:gd name="connsiteY1" fmla="*/ 3771900 h 3771900"/>
              <a:gd name="connsiteX2" fmla="*/ 0 w 4090811"/>
              <a:gd name="connsiteY2" fmla="*/ 3771900 h 3771900"/>
              <a:gd name="connsiteX3" fmla="*/ 2177709 w 4090811"/>
              <a:gd name="connsiteY3" fmla="*/ 0 h 3771900"/>
            </a:gdLst>
            <a:ahLst/>
            <a:cxnLst>
              <a:cxn ang="0">
                <a:pos x="connsiteX0" y="connsiteY0"/>
              </a:cxn>
              <a:cxn ang="0">
                <a:pos x="connsiteX1" y="connsiteY1"/>
              </a:cxn>
              <a:cxn ang="0">
                <a:pos x="connsiteX2" y="connsiteY2"/>
              </a:cxn>
              <a:cxn ang="0">
                <a:pos x="connsiteX3" y="connsiteY3"/>
              </a:cxn>
            </a:cxnLst>
            <a:rect l="l" t="t" r="r" b="b"/>
            <a:pathLst>
              <a:path w="4090811" h="3771900">
                <a:moveTo>
                  <a:pt x="4090811" y="0"/>
                </a:moveTo>
                <a:lnTo>
                  <a:pt x="1913103" y="3771900"/>
                </a:lnTo>
                <a:lnTo>
                  <a:pt x="0" y="3771900"/>
                </a:lnTo>
                <a:lnTo>
                  <a:pt x="2177709" y="0"/>
                </a:lnTo>
                <a:close/>
              </a:path>
            </a:pathLst>
          </a:custGeom>
          <a:solidFill>
            <a:schemeClr val="bg1">
              <a:lumMod val="65000"/>
            </a:schemeClr>
          </a:solidFill>
        </p:spPr>
        <p:txBody>
          <a:bodyPr wrap="square">
            <a:noAutofit/>
          </a:bodyPr>
          <a:lstStyle/>
          <a:p>
            <a:endParaRPr lang="en-US"/>
          </a:p>
        </p:txBody>
      </p:sp>
    </p:spTree>
    <p:extLst>
      <p:ext uri="{BB962C8B-B14F-4D97-AF65-F5344CB8AC3E}">
        <p14:creationId xmlns:p14="http://schemas.microsoft.com/office/powerpoint/2010/main" val="3116027134"/>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9_3-Conten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785E2D86-66F7-4F99-BFB1-8BB68476EAF5}"/>
              </a:ext>
            </a:extLst>
          </p:cNvPr>
          <p:cNvSpPr>
            <a:spLocks noGrp="1"/>
          </p:cNvSpPr>
          <p:nvPr>
            <p:ph type="pic" sz="quarter" idx="11"/>
          </p:nvPr>
        </p:nvSpPr>
        <p:spPr>
          <a:xfrm>
            <a:off x="10047758" y="2519570"/>
            <a:ext cx="6936590" cy="6395830"/>
          </a:xfrm>
          <a:custGeom>
            <a:avLst/>
            <a:gdLst>
              <a:gd name="connsiteX0" fmla="*/ 6936590 w 6936590"/>
              <a:gd name="connsiteY0" fmla="*/ 0 h 6395830"/>
              <a:gd name="connsiteX1" fmla="*/ 3243957 w 6936590"/>
              <a:gd name="connsiteY1" fmla="*/ 6395830 h 6395830"/>
              <a:gd name="connsiteX2" fmla="*/ 0 w 6936590"/>
              <a:gd name="connsiteY2" fmla="*/ 6395830 h 6395830"/>
              <a:gd name="connsiteX3" fmla="*/ 3692635 w 6936590"/>
              <a:gd name="connsiteY3" fmla="*/ 1 h 6395830"/>
            </a:gdLst>
            <a:ahLst/>
            <a:cxnLst>
              <a:cxn ang="0">
                <a:pos x="connsiteX0" y="connsiteY0"/>
              </a:cxn>
              <a:cxn ang="0">
                <a:pos x="connsiteX1" y="connsiteY1"/>
              </a:cxn>
              <a:cxn ang="0">
                <a:pos x="connsiteX2" y="connsiteY2"/>
              </a:cxn>
              <a:cxn ang="0">
                <a:pos x="connsiteX3" y="connsiteY3"/>
              </a:cxn>
            </a:cxnLst>
            <a:rect l="l" t="t" r="r" b="b"/>
            <a:pathLst>
              <a:path w="6936590" h="6395830">
                <a:moveTo>
                  <a:pt x="6936590" y="0"/>
                </a:moveTo>
                <a:lnTo>
                  <a:pt x="3243957" y="6395830"/>
                </a:lnTo>
                <a:lnTo>
                  <a:pt x="0" y="6395830"/>
                </a:lnTo>
                <a:lnTo>
                  <a:pt x="3692635" y="1"/>
                </a:lnTo>
                <a:close/>
              </a:path>
            </a:pathLst>
          </a:custGeom>
          <a:solidFill>
            <a:schemeClr val="bg1">
              <a:lumMod val="75000"/>
            </a:schemeClr>
          </a:solidFill>
        </p:spPr>
        <p:txBody>
          <a:bodyPr wrap="square">
            <a:noAutofit/>
          </a:bodyPr>
          <a:lstStyle/>
          <a:p>
            <a:endParaRPr lang="en-US"/>
          </a:p>
        </p:txBody>
      </p:sp>
      <p:sp>
        <p:nvSpPr>
          <p:cNvPr id="19" name="Picture Placeholder 18">
            <a:extLst>
              <a:ext uri="{FF2B5EF4-FFF2-40B4-BE49-F238E27FC236}">
                <a16:creationId xmlns:a16="http://schemas.microsoft.com/office/drawing/2014/main" id="{EDD7B92D-1F0C-416D-B534-9DDBD11AB8B8}"/>
              </a:ext>
            </a:extLst>
          </p:cNvPr>
          <p:cNvSpPr>
            <a:spLocks noGrp="1"/>
          </p:cNvSpPr>
          <p:nvPr>
            <p:ph type="pic" sz="quarter" idx="10"/>
          </p:nvPr>
        </p:nvSpPr>
        <p:spPr>
          <a:xfrm>
            <a:off x="9143806" y="1371601"/>
            <a:ext cx="5024582" cy="4632877"/>
          </a:xfrm>
          <a:custGeom>
            <a:avLst/>
            <a:gdLst>
              <a:gd name="connsiteX0" fmla="*/ 5024582 w 5024582"/>
              <a:gd name="connsiteY0" fmla="*/ 0 h 4632877"/>
              <a:gd name="connsiteX1" fmla="*/ 2349790 w 5024582"/>
              <a:gd name="connsiteY1" fmla="*/ 4632877 h 4632877"/>
              <a:gd name="connsiteX2" fmla="*/ 0 w 5024582"/>
              <a:gd name="connsiteY2" fmla="*/ 4632877 h 4632877"/>
              <a:gd name="connsiteX3" fmla="*/ 2674794 w 5024582"/>
              <a:gd name="connsiteY3" fmla="*/ 1 h 4632877"/>
            </a:gdLst>
            <a:ahLst/>
            <a:cxnLst>
              <a:cxn ang="0">
                <a:pos x="connsiteX0" y="connsiteY0"/>
              </a:cxn>
              <a:cxn ang="0">
                <a:pos x="connsiteX1" y="connsiteY1"/>
              </a:cxn>
              <a:cxn ang="0">
                <a:pos x="connsiteX2" y="connsiteY2"/>
              </a:cxn>
              <a:cxn ang="0">
                <a:pos x="connsiteX3" y="connsiteY3"/>
              </a:cxn>
            </a:cxnLst>
            <a:rect l="l" t="t" r="r" b="b"/>
            <a:pathLst>
              <a:path w="5024582" h="4632877">
                <a:moveTo>
                  <a:pt x="5024582" y="0"/>
                </a:moveTo>
                <a:lnTo>
                  <a:pt x="2349790" y="4632877"/>
                </a:lnTo>
                <a:lnTo>
                  <a:pt x="0" y="4632877"/>
                </a:lnTo>
                <a:lnTo>
                  <a:pt x="2674794" y="1"/>
                </a:lnTo>
                <a:close/>
              </a:path>
            </a:pathLst>
          </a:custGeom>
          <a:solidFill>
            <a:schemeClr val="bg1">
              <a:lumMod val="75000"/>
            </a:schemeClr>
          </a:solidFill>
        </p:spPr>
        <p:txBody>
          <a:bodyPr wrap="square">
            <a:noAutofit/>
          </a:bodyPr>
          <a:lstStyle/>
          <a:p>
            <a:endParaRPr lang="en-US"/>
          </a:p>
        </p:txBody>
      </p:sp>
      <p:sp>
        <p:nvSpPr>
          <p:cNvPr id="25" name="Picture Placeholder 24">
            <a:extLst>
              <a:ext uri="{FF2B5EF4-FFF2-40B4-BE49-F238E27FC236}">
                <a16:creationId xmlns:a16="http://schemas.microsoft.com/office/drawing/2014/main" id="{9EC82ABE-B200-4C46-9A99-5A9E54DECE2B}"/>
              </a:ext>
            </a:extLst>
          </p:cNvPr>
          <p:cNvSpPr>
            <a:spLocks noGrp="1"/>
          </p:cNvSpPr>
          <p:nvPr>
            <p:ph type="pic" sz="quarter" idx="12"/>
          </p:nvPr>
        </p:nvSpPr>
        <p:spPr>
          <a:xfrm>
            <a:off x="13826478" y="5430492"/>
            <a:ext cx="3175760" cy="2928185"/>
          </a:xfrm>
          <a:custGeom>
            <a:avLst/>
            <a:gdLst>
              <a:gd name="connsiteX0" fmla="*/ 3175760 w 3175760"/>
              <a:gd name="connsiteY0" fmla="*/ 0 h 2928185"/>
              <a:gd name="connsiteX1" fmla="*/ 1485172 w 3175760"/>
              <a:gd name="connsiteY1" fmla="*/ 2928185 h 2928185"/>
              <a:gd name="connsiteX2" fmla="*/ 0 w 3175760"/>
              <a:gd name="connsiteY2" fmla="*/ 2928185 h 2928185"/>
              <a:gd name="connsiteX3" fmla="*/ 1690589 w 3175760"/>
              <a:gd name="connsiteY3" fmla="*/ 1 h 2928185"/>
            </a:gdLst>
            <a:ahLst/>
            <a:cxnLst>
              <a:cxn ang="0">
                <a:pos x="connsiteX0" y="connsiteY0"/>
              </a:cxn>
              <a:cxn ang="0">
                <a:pos x="connsiteX1" y="connsiteY1"/>
              </a:cxn>
              <a:cxn ang="0">
                <a:pos x="connsiteX2" y="connsiteY2"/>
              </a:cxn>
              <a:cxn ang="0">
                <a:pos x="connsiteX3" y="connsiteY3"/>
              </a:cxn>
            </a:cxnLst>
            <a:rect l="l" t="t" r="r" b="b"/>
            <a:pathLst>
              <a:path w="3175760" h="2928185">
                <a:moveTo>
                  <a:pt x="3175760" y="0"/>
                </a:moveTo>
                <a:lnTo>
                  <a:pt x="1485172" y="2928185"/>
                </a:lnTo>
                <a:lnTo>
                  <a:pt x="0" y="2928185"/>
                </a:lnTo>
                <a:lnTo>
                  <a:pt x="1690589" y="1"/>
                </a:lnTo>
                <a:close/>
              </a:path>
            </a:pathLst>
          </a:custGeom>
          <a:solidFill>
            <a:schemeClr val="bg1">
              <a:lumMod val="75000"/>
            </a:schemeClr>
          </a:solidFill>
        </p:spPr>
        <p:txBody>
          <a:bodyPr wrap="square">
            <a:noAutofit/>
          </a:bodyPr>
          <a:lstStyle>
            <a:lvl1pPr marL="0" indent="0">
              <a:buNone/>
              <a:defRPr/>
            </a:lvl1pPr>
          </a:lstStyle>
          <a:p>
            <a:endParaRPr lang="en-US"/>
          </a:p>
        </p:txBody>
      </p:sp>
    </p:spTree>
    <p:extLst>
      <p:ext uri="{BB962C8B-B14F-4D97-AF65-F5344CB8AC3E}">
        <p14:creationId xmlns:p14="http://schemas.microsoft.com/office/powerpoint/2010/main" val="1448687183"/>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0_3-Conten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772940D-9E73-4D56-8B5A-6A10F0B12D53}"/>
              </a:ext>
            </a:extLst>
          </p:cNvPr>
          <p:cNvSpPr>
            <a:spLocks noGrp="1"/>
          </p:cNvSpPr>
          <p:nvPr>
            <p:ph type="pic" sz="quarter" idx="10"/>
          </p:nvPr>
        </p:nvSpPr>
        <p:spPr>
          <a:xfrm>
            <a:off x="6008658" y="1371600"/>
            <a:ext cx="8181622" cy="7543801"/>
          </a:xfrm>
          <a:custGeom>
            <a:avLst/>
            <a:gdLst>
              <a:gd name="connsiteX0" fmla="*/ 8181622 w 8181622"/>
              <a:gd name="connsiteY0" fmla="*/ 0 h 7543801"/>
              <a:gd name="connsiteX1" fmla="*/ 3826206 w 8181622"/>
              <a:gd name="connsiteY1" fmla="*/ 7543801 h 7543801"/>
              <a:gd name="connsiteX2" fmla="*/ 0 w 8181622"/>
              <a:gd name="connsiteY2" fmla="*/ 7543800 h 7543801"/>
              <a:gd name="connsiteX3" fmla="*/ 4355417 w 8181622"/>
              <a:gd name="connsiteY3" fmla="*/ 1 h 7543801"/>
            </a:gdLst>
            <a:ahLst/>
            <a:cxnLst>
              <a:cxn ang="0">
                <a:pos x="connsiteX0" y="connsiteY0"/>
              </a:cxn>
              <a:cxn ang="0">
                <a:pos x="connsiteX1" y="connsiteY1"/>
              </a:cxn>
              <a:cxn ang="0">
                <a:pos x="connsiteX2" y="connsiteY2"/>
              </a:cxn>
              <a:cxn ang="0">
                <a:pos x="connsiteX3" y="connsiteY3"/>
              </a:cxn>
            </a:cxnLst>
            <a:rect l="l" t="t" r="r" b="b"/>
            <a:pathLst>
              <a:path w="8181622" h="7543801">
                <a:moveTo>
                  <a:pt x="8181622" y="0"/>
                </a:moveTo>
                <a:lnTo>
                  <a:pt x="3826206" y="7543801"/>
                </a:lnTo>
                <a:lnTo>
                  <a:pt x="0" y="7543800"/>
                </a:lnTo>
                <a:lnTo>
                  <a:pt x="4355417" y="1"/>
                </a:lnTo>
                <a:close/>
              </a:path>
            </a:pathLst>
          </a:custGeom>
          <a:solidFill>
            <a:schemeClr val="bg1">
              <a:lumMod val="75000"/>
            </a:schemeClr>
          </a:solidFill>
        </p:spPr>
        <p:txBody>
          <a:bodyPr wrap="square">
            <a:noAutofit/>
          </a:bodyPr>
          <a:lstStyle/>
          <a:p>
            <a:endParaRPr lang="en-US"/>
          </a:p>
        </p:txBody>
      </p:sp>
      <p:sp>
        <p:nvSpPr>
          <p:cNvPr id="20" name="Picture Placeholder 19">
            <a:extLst>
              <a:ext uri="{FF2B5EF4-FFF2-40B4-BE49-F238E27FC236}">
                <a16:creationId xmlns:a16="http://schemas.microsoft.com/office/drawing/2014/main" id="{96D39497-1A89-473E-93D4-6ABF0DCCA37E}"/>
              </a:ext>
            </a:extLst>
          </p:cNvPr>
          <p:cNvSpPr>
            <a:spLocks noGrp="1"/>
          </p:cNvSpPr>
          <p:nvPr>
            <p:ph type="pic" sz="quarter" idx="11"/>
          </p:nvPr>
        </p:nvSpPr>
        <p:spPr>
          <a:xfrm>
            <a:off x="10019936" y="1371600"/>
            <a:ext cx="8181622" cy="7543801"/>
          </a:xfrm>
          <a:custGeom>
            <a:avLst/>
            <a:gdLst>
              <a:gd name="connsiteX0" fmla="*/ 8181622 w 8181622"/>
              <a:gd name="connsiteY0" fmla="*/ 0 h 7543801"/>
              <a:gd name="connsiteX1" fmla="*/ 3826206 w 8181622"/>
              <a:gd name="connsiteY1" fmla="*/ 7543801 h 7543801"/>
              <a:gd name="connsiteX2" fmla="*/ 0 w 8181622"/>
              <a:gd name="connsiteY2" fmla="*/ 7543800 h 7543801"/>
              <a:gd name="connsiteX3" fmla="*/ 4355417 w 8181622"/>
              <a:gd name="connsiteY3" fmla="*/ 1 h 7543801"/>
            </a:gdLst>
            <a:ahLst/>
            <a:cxnLst>
              <a:cxn ang="0">
                <a:pos x="connsiteX0" y="connsiteY0"/>
              </a:cxn>
              <a:cxn ang="0">
                <a:pos x="connsiteX1" y="connsiteY1"/>
              </a:cxn>
              <a:cxn ang="0">
                <a:pos x="connsiteX2" y="connsiteY2"/>
              </a:cxn>
              <a:cxn ang="0">
                <a:pos x="connsiteX3" y="connsiteY3"/>
              </a:cxn>
            </a:cxnLst>
            <a:rect l="l" t="t" r="r" b="b"/>
            <a:pathLst>
              <a:path w="8181622" h="7543801">
                <a:moveTo>
                  <a:pt x="8181622" y="0"/>
                </a:moveTo>
                <a:lnTo>
                  <a:pt x="3826206" y="7543801"/>
                </a:lnTo>
                <a:lnTo>
                  <a:pt x="0" y="7543800"/>
                </a:lnTo>
                <a:lnTo>
                  <a:pt x="4355417" y="1"/>
                </a:lnTo>
                <a:close/>
              </a:path>
            </a:pathLst>
          </a:custGeom>
          <a:solidFill>
            <a:schemeClr val="bg1">
              <a:lumMod val="75000"/>
            </a:schemeClr>
          </a:solidFill>
        </p:spPr>
        <p:txBody>
          <a:bodyPr wrap="square">
            <a:noAutofit/>
          </a:bodyPr>
          <a:lstStyle/>
          <a:p>
            <a:endParaRPr lang="en-US"/>
          </a:p>
        </p:txBody>
      </p:sp>
      <p:sp>
        <p:nvSpPr>
          <p:cNvPr id="21" name="Picture Placeholder 20">
            <a:extLst>
              <a:ext uri="{FF2B5EF4-FFF2-40B4-BE49-F238E27FC236}">
                <a16:creationId xmlns:a16="http://schemas.microsoft.com/office/drawing/2014/main" id="{7B745CC5-D616-4BA6-BF03-86ECEAC94B03}"/>
              </a:ext>
            </a:extLst>
          </p:cNvPr>
          <p:cNvSpPr>
            <a:spLocks noGrp="1"/>
          </p:cNvSpPr>
          <p:nvPr>
            <p:ph type="pic" sz="quarter" idx="12"/>
          </p:nvPr>
        </p:nvSpPr>
        <p:spPr>
          <a:xfrm>
            <a:off x="14031215" y="1371600"/>
            <a:ext cx="8181622" cy="7543801"/>
          </a:xfrm>
          <a:custGeom>
            <a:avLst/>
            <a:gdLst>
              <a:gd name="connsiteX0" fmla="*/ 8181622 w 8181622"/>
              <a:gd name="connsiteY0" fmla="*/ 0 h 7543801"/>
              <a:gd name="connsiteX1" fmla="*/ 3826206 w 8181622"/>
              <a:gd name="connsiteY1" fmla="*/ 7543801 h 7543801"/>
              <a:gd name="connsiteX2" fmla="*/ 0 w 8181622"/>
              <a:gd name="connsiteY2" fmla="*/ 7543800 h 7543801"/>
              <a:gd name="connsiteX3" fmla="*/ 4355417 w 8181622"/>
              <a:gd name="connsiteY3" fmla="*/ 1 h 7543801"/>
            </a:gdLst>
            <a:ahLst/>
            <a:cxnLst>
              <a:cxn ang="0">
                <a:pos x="connsiteX0" y="connsiteY0"/>
              </a:cxn>
              <a:cxn ang="0">
                <a:pos x="connsiteX1" y="connsiteY1"/>
              </a:cxn>
              <a:cxn ang="0">
                <a:pos x="connsiteX2" y="connsiteY2"/>
              </a:cxn>
              <a:cxn ang="0">
                <a:pos x="connsiteX3" y="connsiteY3"/>
              </a:cxn>
            </a:cxnLst>
            <a:rect l="l" t="t" r="r" b="b"/>
            <a:pathLst>
              <a:path w="8181622" h="7543801">
                <a:moveTo>
                  <a:pt x="8181622" y="0"/>
                </a:moveTo>
                <a:lnTo>
                  <a:pt x="3826206" y="7543801"/>
                </a:lnTo>
                <a:lnTo>
                  <a:pt x="0" y="7543800"/>
                </a:lnTo>
                <a:lnTo>
                  <a:pt x="4355417" y="1"/>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4013187146"/>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1_3-Conten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031D72E-C8DA-4859-ABD5-8E477D512A05}"/>
              </a:ext>
            </a:extLst>
          </p:cNvPr>
          <p:cNvSpPr>
            <a:spLocks noGrp="1"/>
          </p:cNvSpPr>
          <p:nvPr>
            <p:ph type="pic" sz="quarter" idx="10"/>
          </p:nvPr>
        </p:nvSpPr>
        <p:spPr>
          <a:xfrm>
            <a:off x="-3683972" y="1371601"/>
            <a:ext cx="8181622" cy="7543801"/>
          </a:xfrm>
          <a:custGeom>
            <a:avLst/>
            <a:gdLst>
              <a:gd name="connsiteX0" fmla="*/ 8181622 w 8181622"/>
              <a:gd name="connsiteY0" fmla="*/ 0 h 7543801"/>
              <a:gd name="connsiteX1" fmla="*/ 3826207 w 8181622"/>
              <a:gd name="connsiteY1" fmla="*/ 7543801 h 7543801"/>
              <a:gd name="connsiteX2" fmla="*/ 0 w 8181622"/>
              <a:gd name="connsiteY2" fmla="*/ 7543800 h 7543801"/>
              <a:gd name="connsiteX3" fmla="*/ 4355417 w 8181622"/>
              <a:gd name="connsiteY3" fmla="*/ 1 h 7543801"/>
            </a:gdLst>
            <a:ahLst/>
            <a:cxnLst>
              <a:cxn ang="0">
                <a:pos x="connsiteX0" y="connsiteY0"/>
              </a:cxn>
              <a:cxn ang="0">
                <a:pos x="connsiteX1" y="connsiteY1"/>
              </a:cxn>
              <a:cxn ang="0">
                <a:pos x="connsiteX2" y="connsiteY2"/>
              </a:cxn>
              <a:cxn ang="0">
                <a:pos x="connsiteX3" y="connsiteY3"/>
              </a:cxn>
            </a:cxnLst>
            <a:rect l="l" t="t" r="r" b="b"/>
            <a:pathLst>
              <a:path w="8181622" h="7543801">
                <a:moveTo>
                  <a:pt x="8181622" y="0"/>
                </a:moveTo>
                <a:lnTo>
                  <a:pt x="3826207" y="7543801"/>
                </a:lnTo>
                <a:lnTo>
                  <a:pt x="0" y="7543800"/>
                </a:lnTo>
                <a:lnTo>
                  <a:pt x="4355417" y="1"/>
                </a:lnTo>
                <a:close/>
              </a:path>
            </a:pathLst>
          </a:custGeom>
          <a:solidFill>
            <a:schemeClr val="bg1">
              <a:lumMod val="75000"/>
            </a:schemeClr>
          </a:solidFill>
        </p:spPr>
        <p:txBody>
          <a:bodyPr wrap="square">
            <a:noAutofit/>
          </a:bodyPr>
          <a:lstStyle/>
          <a:p>
            <a:endParaRPr lang="en-US"/>
          </a:p>
        </p:txBody>
      </p:sp>
      <p:sp>
        <p:nvSpPr>
          <p:cNvPr id="20" name="Picture Placeholder 19">
            <a:extLst>
              <a:ext uri="{FF2B5EF4-FFF2-40B4-BE49-F238E27FC236}">
                <a16:creationId xmlns:a16="http://schemas.microsoft.com/office/drawing/2014/main" id="{DFB601CB-E8EC-44C0-92F7-FA93FB45E15B}"/>
              </a:ext>
            </a:extLst>
          </p:cNvPr>
          <p:cNvSpPr>
            <a:spLocks noGrp="1"/>
          </p:cNvSpPr>
          <p:nvPr>
            <p:ph type="pic" sz="quarter" idx="11"/>
          </p:nvPr>
        </p:nvSpPr>
        <p:spPr>
          <a:xfrm>
            <a:off x="327306" y="1371600"/>
            <a:ext cx="8181622" cy="7543801"/>
          </a:xfrm>
          <a:custGeom>
            <a:avLst/>
            <a:gdLst>
              <a:gd name="connsiteX0" fmla="*/ 8181622 w 8181622"/>
              <a:gd name="connsiteY0" fmla="*/ 0 h 7543801"/>
              <a:gd name="connsiteX1" fmla="*/ 3826207 w 8181622"/>
              <a:gd name="connsiteY1" fmla="*/ 7543801 h 7543801"/>
              <a:gd name="connsiteX2" fmla="*/ 0 w 8181622"/>
              <a:gd name="connsiteY2" fmla="*/ 7543800 h 7543801"/>
              <a:gd name="connsiteX3" fmla="*/ 4355417 w 8181622"/>
              <a:gd name="connsiteY3" fmla="*/ 1 h 7543801"/>
            </a:gdLst>
            <a:ahLst/>
            <a:cxnLst>
              <a:cxn ang="0">
                <a:pos x="connsiteX0" y="connsiteY0"/>
              </a:cxn>
              <a:cxn ang="0">
                <a:pos x="connsiteX1" y="connsiteY1"/>
              </a:cxn>
              <a:cxn ang="0">
                <a:pos x="connsiteX2" y="connsiteY2"/>
              </a:cxn>
              <a:cxn ang="0">
                <a:pos x="connsiteX3" y="connsiteY3"/>
              </a:cxn>
            </a:cxnLst>
            <a:rect l="l" t="t" r="r" b="b"/>
            <a:pathLst>
              <a:path w="8181622" h="7543801">
                <a:moveTo>
                  <a:pt x="8181622" y="0"/>
                </a:moveTo>
                <a:lnTo>
                  <a:pt x="3826207" y="7543801"/>
                </a:lnTo>
                <a:lnTo>
                  <a:pt x="0" y="7543800"/>
                </a:lnTo>
                <a:lnTo>
                  <a:pt x="4355417" y="1"/>
                </a:lnTo>
                <a:close/>
              </a:path>
            </a:pathLst>
          </a:custGeom>
          <a:solidFill>
            <a:schemeClr val="bg1">
              <a:lumMod val="75000"/>
            </a:schemeClr>
          </a:solidFill>
        </p:spPr>
        <p:txBody>
          <a:bodyPr wrap="square">
            <a:noAutofit/>
          </a:bodyPr>
          <a:lstStyle/>
          <a:p>
            <a:endParaRPr lang="en-US"/>
          </a:p>
        </p:txBody>
      </p:sp>
      <p:sp>
        <p:nvSpPr>
          <p:cNvPr id="21" name="Picture Placeholder 20">
            <a:extLst>
              <a:ext uri="{FF2B5EF4-FFF2-40B4-BE49-F238E27FC236}">
                <a16:creationId xmlns:a16="http://schemas.microsoft.com/office/drawing/2014/main" id="{FC3F60AD-FD3C-4890-A14E-51CC39F27330}"/>
              </a:ext>
            </a:extLst>
          </p:cNvPr>
          <p:cNvSpPr>
            <a:spLocks noGrp="1"/>
          </p:cNvSpPr>
          <p:nvPr>
            <p:ph type="pic" sz="quarter" idx="12"/>
          </p:nvPr>
        </p:nvSpPr>
        <p:spPr>
          <a:xfrm>
            <a:off x="4338585" y="1371600"/>
            <a:ext cx="8181622" cy="7543801"/>
          </a:xfrm>
          <a:custGeom>
            <a:avLst/>
            <a:gdLst>
              <a:gd name="connsiteX0" fmla="*/ 8181622 w 8181622"/>
              <a:gd name="connsiteY0" fmla="*/ 0 h 7543801"/>
              <a:gd name="connsiteX1" fmla="*/ 3826207 w 8181622"/>
              <a:gd name="connsiteY1" fmla="*/ 7543801 h 7543801"/>
              <a:gd name="connsiteX2" fmla="*/ 0 w 8181622"/>
              <a:gd name="connsiteY2" fmla="*/ 7543800 h 7543801"/>
              <a:gd name="connsiteX3" fmla="*/ 4355417 w 8181622"/>
              <a:gd name="connsiteY3" fmla="*/ 1 h 7543801"/>
            </a:gdLst>
            <a:ahLst/>
            <a:cxnLst>
              <a:cxn ang="0">
                <a:pos x="connsiteX0" y="connsiteY0"/>
              </a:cxn>
              <a:cxn ang="0">
                <a:pos x="connsiteX1" y="connsiteY1"/>
              </a:cxn>
              <a:cxn ang="0">
                <a:pos x="connsiteX2" y="connsiteY2"/>
              </a:cxn>
              <a:cxn ang="0">
                <a:pos x="connsiteX3" y="connsiteY3"/>
              </a:cxn>
            </a:cxnLst>
            <a:rect l="l" t="t" r="r" b="b"/>
            <a:pathLst>
              <a:path w="8181622" h="7543801">
                <a:moveTo>
                  <a:pt x="8181622" y="0"/>
                </a:moveTo>
                <a:lnTo>
                  <a:pt x="3826207" y="7543801"/>
                </a:lnTo>
                <a:lnTo>
                  <a:pt x="0" y="7543800"/>
                </a:lnTo>
                <a:lnTo>
                  <a:pt x="4355417" y="1"/>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263268525"/>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2_3-Conten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057EB596-DD24-4E55-BF51-BC8E3996E20B}"/>
              </a:ext>
            </a:extLst>
          </p:cNvPr>
          <p:cNvSpPr>
            <a:spLocks noGrp="1"/>
          </p:cNvSpPr>
          <p:nvPr>
            <p:ph type="pic" sz="quarter" idx="12"/>
          </p:nvPr>
        </p:nvSpPr>
        <p:spPr>
          <a:xfrm>
            <a:off x="13213729" y="5676901"/>
            <a:ext cx="3542634" cy="3266458"/>
          </a:xfrm>
          <a:custGeom>
            <a:avLst/>
            <a:gdLst>
              <a:gd name="connsiteX0" fmla="*/ 3542634 w 3542634"/>
              <a:gd name="connsiteY0" fmla="*/ 0 h 3266458"/>
              <a:gd name="connsiteX1" fmla="*/ 1656743 w 3542634"/>
              <a:gd name="connsiteY1" fmla="*/ 3266458 h 3266458"/>
              <a:gd name="connsiteX2" fmla="*/ 0 w 3542634"/>
              <a:gd name="connsiteY2" fmla="*/ 3266458 h 3266458"/>
              <a:gd name="connsiteX3" fmla="*/ 1885891 w 3542634"/>
              <a:gd name="connsiteY3" fmla="*/ 1 h 3266458"/>
            </a:gdLst>
            <a:ahLst/>
            <a:cxnLst>
              <a:cxn ang="0">
                <a:pos x="connsiteX0" y="connsiteY0"/>
              </a:cxn>
              <a:cxn ang="0">
                <a:pos x="connsiteX1" y="connsiteY1"/>
              </a:cxn>
              <a:cxn ang="0">
                <a:pos x="connsiteX2" y="connsiteY2"/>
              </a:cxn>
              <a:cxn ang="0">
                <a:pos x="connsiteX3" y="connsiteY3"/>
              </a:cxn>
            </a:cxnLst>
            <a:rect l="l" t="t" r="r" b="b"/>
            <a:pathLst>
              <a:path w="3542634" h="3266458">
                <a:moveTo>
                  <a:pt x="3542634" y="0"/>
                </a:moveTo>
                <a:lnTo>
                  <a:pt x="1656743" y="3266458"/>
                </a:lnTo>
                <a:lnTo>
                  <a:pt x="0" y="3266458"/>
                </a:lnTo>
                <a:lnTo>
                  <a:pt x="1885891" y="1"/>
                </a:lnTo>
                <a:close/>
              </a:path>
            </a:pathLst>
          </a:custGeom>
          <a:solidFill>
            <a:schemeClr val="bg1">
              <a:lumMod val="75000"/>
            </a:schemeClr>
          </a:solidFill>
        </p:spPr>
        <p:txBody>
          <a:bodyPr wrap="square">
            <a:noAutofit/>
          </a:bodyPr>
          <a:lstStyle/>
          <a:p>
            <a:endParaRPr lang="en-US"/>
          </a:p>
        </p:txBody>
      </p:sp>
      <p:sp>
        <p:nvSpPr>
          <p:cNvPr id="20" name="Picture Placeholder 19">
            <a:extLst>
              <a:ext uri="{FF2B5EF4-FFF2-40B4-BE49-F238E27FC236}">
                <a16:creationId xmlns:a16="http://schemas.microsoft.com/office/drawing/2014/main" id="{40C3FD7C-00F3-4605-9464-467F754BE61C}"/>
              </a:ext>
            </a:extLst>
          </p:cNvPr>
          <p:cNvSpPr>
            <a:spLocks noGrp="1"/>
          </p:cNvSpPr>
          <p:nvPr>
            <p:ph type="pic" sz="quarter" idx="11"/>
          </p:nvPr>
        </p:nvSpPr>
        <p:spPr>
          <a:xfrm>
            <a:off x="9197412" y="1371600"/>
            <a:ext cx="8211943" cy="7571759"/>
          </a:xfrm>
          <a:custGeom>
            <a:avLst/>
            <a:gdLst>
              <a:gd name="connsiteX0" fmla="*/ 8211943 w 8211943"/>
              <a:gd name="connsiteY0" fmla="*/ 0 h 7571759"/>
              <a:gd name="connsiteX1" fmla="*/ 3840387 w 8211943"/>
              <a:gd name="connsiteY1" fmla="*/ 7571759 h 7571759"/>
              <a:gd name="connsiteX2" fmla="*/ 0 w 8211943"/>
              <a:gd name="connsiteY2" fmla="*/ 7571758 h 7571759"/>
              <a:gd name="connsiteX3" fmla="*/ 4371558 w 8211943"/>
              <a:gd name="connsiteY3" fmla="*/ 1 h 7571759"/>
            </a:gdLst>
            <a:ahLst/>
            <a:cxnLst>
              <a:cxn ang="0">
                <a:pos x="connsiteX0" y="connsiteY0"/>
              </a:cxn>
              <a:cxn ang="0">
                <a:pos x="connsiteX1" y="connsiteY1"/>
              </a:cxn>
              <a:cxn ang="0">
                <a:pos x="connsiteX2" y="connsiteY2"/>
              </a:cxn>
              <a:cxn ang="0">
                <a:pos x="connsiteX3" y="connsiteY3"/>
              </a:cxn>
            </a:cxnLst>
            <a:rect l="l" t="t" r="r" b="b"/>
            <a:pathLst>
              <a:path w="8211943" h="7571759">
                <a:moveTo>
                  <a:pt x="8211943" y="0"/>
                </a:moveTo>
                <a:lnTo>
                  <a:pt x="3840387" y="7571759"/>
                </a:lnTo>
                <a:lnTo>
                  <a:pt x="0" y="7571758"/>
                </a:lnTo>
                <a:lnTo>
                  <a:pt x="4371558" y="1"/>
                </a:lnTo>
                <a:close/>
              </a:path>
            </a:pathLst>
          </a:custGeom>
          <a:solidFill>
            <a:schemeClr val="bg1">
              <a:lumMod val="75000"/>
            </a:schemeClr>
          </a:solidFill>
        </p:spPr>
        <p:txBody>
          <a:bodyPr wrap="square">
            <a:noAutofit/>
          </a:bodyPr>
          <a:lstStyle/>
          <a:p>
            <a:endParaRPr lang="en-US"/>
          </a:p>
        </p:txBody>
      </p:sp>
      <p:sp>
        <p:nvSpPr>
          <p:cNvPr id="19" name="Picture Placeholder 18">
            <a:extLst>
              <a:ext uri="{FF2B5EF4-FFF2-40B4-BE49-F238E27FC236}">
                <a16:creationId xmlns:a16="http://schemas.microsoft.com/office/drawing/2014/main" id="{3453E4AC-E839-4B12-AB23-31BB1E2B8BB5}"/>
              </a:ext>
            </a:extLst>
          </p:cNvPr>
          <p:cNvSpPr>
            <a:spLocks noGrp="1"/>
          </p:cNvSpPr>
          <p:nvPr>
            <p:ph type="pic" sz="quarter" idx="10"/>
          </p:nvPr>
        </p:nvSpPr>
        <p:spPr>
          <a:xfrm>
            <a:off x="8725257" y="1371601"/>
            <a:ext cx="4669309" cy="4305300"/>
          </a:xfrm>
          <a:custGeom>
            <a:avLst/>
            <a:gdLst>
              <a:gd name="connsiteX0" fmla="*/ 4669309 w 4669309"/>
              <a:gd name="connsiteY0" fmla="*/ 0 h 4305300"/>
              <a:gd name="connsiteX1" fmla="*/ 2183643 w 4669309"/>
              <a:gd name="connsiteY1" fmla="*/ 4305300 h 4305300"/>
              <a:gd name="connsiteX2" fmla="*/ 0 w 4669309"/>
              <a:gd name="connsiteY2" fmla="*/ 4305300 h 4305300"/>
              <a:gd name="connsiteX3" fmla="*/ 2485667 w 4669309"/>
              <a:gd name="connsiteY3" fmla="*/ 1 h 4305300"/>
            </a:gdLst>
            <a:ahLst/>
            <a:cxnLst>
              <a:cxn ang="0">
                <a:pos x="connsiteX0" y="connsiteY0"/>
              </a:cxn>
              <a:cxn ang="0">
                <a:pos x="connsiteX1" y="connsiteY1"/>
              </a:cxn>
              <a:cxn ang="0">
                <a:pos x="connsiteX2" y="connsiteY2"/>
              </a:cxn>
              <a:cxn ang="0">
                <a:pos x="connsiteX3" y="connsiteY3"/>
              </a:cxn>
            </a:cxnLst>
            <a:rect l="l" t="t" r="r" b="b"/>
            <a:pathLst>
              <a:path w="4669309" h="4305300">
                <a:moveTo>
                  <a:pt x="4669309" y="0"/>
                </a:moveTo>
                <a:lnTo>
                  <a:pt x="2183643" y="4305300"/>
                </a:lnTo>
                <a:lnTo>
                  <a:pt x="0" y="4305300"/>
                </a:lnTo>
                <a:lnTo>
                  <a:pt x="2485667" y="1"/>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349952535"/>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3_3-Conten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6FD1CCE-C8BA-4C83-84F1-7C43DA5F46B8}"/>
              </a:ext>
            </a:extLst>
          </p:cNvPr>
          <p:cNvSpPr>
            <a:spLocks noGrp="1"/>
          </p:cNvSpPr>
          <p:nvPr>
            <p:ph type="pic" sz="quarter" idx="13"/>
          </p:nvPr>
        </p:nvSpPr>
        <p:spPr>
          <a:xfrm>
            <a:off x="11684287" y="2971800"/>
            <a:ext cx="4710631" cy="4343400"/>
          </a:xfrm>
          <a:custGeom>
            <a:avLst/>
            <a:gdLst>
              <a:gd name="connsiteX0" fmla="*/ 4710631 w 4710631"/>
              <a:gd name="connsiteY0" fmla="*/ 0 h 4343400"/>
              <a:gd name="connsiteX1" fmla="*/ 2202967 w 4710631"/>
              <a:gd name="connsiteY1" fmla="*/ 4343400 h 4343400"/>
              <a:gd name="connsiteX2" fmla="*/ 0 w 4710631"/>
              <a:gd name="connsiteY2" fmla="*/ 4343400 h 4343400"/>
              <a:gd name="connsiteX3" fmla="*/ 2507664 w 4710631"/>
              <a:gd name="connsiteY3" fmla="*/ 1 h 4343400"/>
            </a:gdLst>
            <a:ahLst/>
            <a:cxnLst>
              <a:cxn ang="0">
                <a:pos x="connsiteX0" y="connsiteY0"/>
              </a:cxn>
              <a:cxn ang="0">
                <a:pos x="connsiteX1" y="connsiteY1"/>
              </a:cxn>
              <a:cxn ang="0">
                <a:pos x="connsiteX2" y="connsiteY2"/>
              </a:cxn>
              <a:cxn ang="0">
                <a:pos x="connsiteX3" y="connsiteY3"/>
              </a:cxn>
            </a:cxnLst>
            <a:rect l="l" t="t" r="r" b="b"/>
            <a:pathLst>
              <a:path w="4710631" h="4343400">
                <a:moveTo>
                  <a:pt x="4710631" y="0"/>
                </a:moveTo>
                <a:lnTo>
                  <a:pt x="2202967" y="4343400"/>
                </a:lnTo>
                <a:lnTo>
                  <a:pt x="0" y="4343400"/>
                </a:lnTo>
                <a:lnTo>
                  <a:pt x="2507664" y="1"/>
                </a:lnTo>
                <a:close/>
              </a:path>
            </a:pathLst>
          </a:custGeom>
          <a:solidFill>
            <a:schemeClr val="bg1">
              <a:lumMod val="75000"/>
            </a:schemeClr>
          </a:solidFill>
        </p:spPr>
        <p:txBody>
          <a:bodyPr wrap="square">
            <a:noAutofit/>
          </a:bodyPr>
          <a:lstStyle/>
          <a:p>
            <a:endParaRPr lang="en-US"/>
          </a:p>
        </p:txBody>
      </p:sp>
      <p:sp>
        <p:nvSpPr>
          <p:cNvPr id="25" name="Picture Placeholder 24">
            <a:extLst>
              <a:ext uri="{FF2B5EF4-FFF2-40B4-BE49-F238E27FC236}">
                <a16:creationId xmlns:a16="http://schemas.microsoft.com/office/drawing/2014/main" id="{BC9E4679-208C-4FED-BE24-8AFA66D10F30}"/>
              </a:ext>
            </a:extLst>
          </p:cNvPr>
          <p:cNvSpPr>
            <a:spLocks noGrp="1"/>
          </p:cNvSpPr>
          <p:nvPr>
            <p:ph type="pic" sz="quarter" idx="12"/>
          </p:nvPr>
        </p:nvSpPr>
        <p:spPr>
          <a:xfrm>
            <a:off x="9544145" y="4610100"/>
            <a:ext cx="3529360" cy="3254218"/>
          </a:xfrm>
          <a:custGeom>
            <a:avLst/>
            <a:gdLst>
              <a:gd name="connsiteX0" fmla="*/ 3529360 w 3529360"/>
              <a:gd name="connsiteY0" fmla="*/ 0 h 3254218"/>
              <a:gd name="connsiteX1" fmla="*/ 1650536 w 3529360"/>
              <a:gd name="connsiteY1" fmla="*/ 3254218 h 3254218"/>
              <a:gd name="connsiteX2" fmla="*/ 0 w 3529360"/>
              <a:gd name="connsiteY2" fmla="*/ 3254218 h 3254218"/>
              <a:gd name="connsiteX3" fmla="*/ 1878825 w 3529360"/>
              <a:gd name="connsiteY3" fmla="*/ 1 h 3254218"/>
            </a:gdLst>
            <a:ahLst/>
            <a:cxnLst>
              <a:cxn ang="0">
                <a:pos x="connsiteX0" y="connsiteY0"/>
              </a:cxn>
              <a:cxn ang="0">
                <a:pos x="connsiteX1" y="connsiteY1"/>
              </a:cxn>
              <a:cxn ang="0">
                <a:pos x="connsiteX2" y="connsiteY2"/>
              </a:cxn>
              <a:cxn ang="0">
                <a:pos x="connsiteX3" y="connsiteY3"/>
              </a:cxn>
            </a:cxnLst>
            <a:rect l="l" t="t" r="r" b="b"/>
            <a:pathLst>
              <a:path w="3529360" h="3254218">
                <a:moveTo>
                  <a:pt x="3529360" y="0"/>
                </a:moveTo>
                <a:lnTo>
                  <a:pt x="1650536" y="3254218"/>
                </a:lnTo>
                <a:lnTo>
                  <a:pt x="0" y="3254218"/>
                </a:lnTo>
                <a:lnTo>
                  <a:pt x="1878825" y="1"/>
                </a:lnTo>
                <a:close/>
              </a:path>
            </a:pathLst>
          </a:custGeom>
          <a:solidFill>
            <a:schemeClr val="bg1">
              <a:lumMod val="75000"/>
            </a:schemeClr>
          </a:solidFill>
        </p:spPr>
        <p:txBody>
          <a:bodyPr wrap="square">
            <a:noAutofit/>
          </a:bodyPr>
          <a:lstStyle/>
          <a:p>
            <a:endParaRPr lang="en-US"/>
          </a:p>
        </p:txBody>
      </p:sp>
      <p:sp>
        <p:nvSpPr>
          <p:cNvPr id="20" name="Picture Placeholder 19">
            <a:extLst>
              <a:ext uri="{FF2B5EF4-FFF2-40B4-BE49-F238E27FC236}">
                <a16:creationId xmlns:a16="http://schemas.microsoft.com/office/drawing/2014/main" id="{F9C5BD5E-DF47-4DFB-9885-42AEC7DEEBFE}"/>
              </a:ext>
            </a:extLst>
          </p:cNvPr>
          <p:cNvSpPr>
            <a:spLocks noGrp="1"/>
          </p:cNvSpPr>
          <p:nvPr>
            <p:ph type="pic" sz="quarter" idx="11"/>
          </p:nvPr>
        </p:nvSpPr>
        <p:spPr>
          <a:xfrm>
            <a:off x="5456835" y="2438400"/>
            <a:ext cx="7054947" cy="6504959"/>
          </a:xfrm>
          <a:custGeom>
            <a:avLst/>
            <a:gdLst>
              <a:gd name="connsiteX0" fmla="*/ 7054947 w 7054947"/>
              <a:gd name="connsiteY0" fmla="*/ 0 h 6504959"/>
              <a:gd name="connsiteX1" fmla="*/ 3299307 w 7054947"/>
              <a:gd name="connsiteY1" fmla="*/ 6504959 h 6504959"/>
              <a:gd name="connsiteX2" fmla="*/ 0 w 7054947"/>
              <a:gd name="connsiteY2" fmla="*/ 6504958 h 6504959"/>
              <a:gd name="connsiteX3" fmla="*/ 3755641 w 7054947"/>
              <a:gd name="connsiteY3" fmla="*/ 1 h 6504959"/>
            </a:gdLst>
            <a:ahLst/>
            <a:cxnLst>
              <a:cxn ang="0">
                <a:pos x="connsiteX0" y="connsiteY0"/>
              </a:cxn>
              <a:cxn ang="0">
                <a:pos x="connsiteX1" y="connsiteY1"/>
              </a:cxn>
              <a:cxn ang="0">
                <a:pos x="connsiteX2" y="connsiteY2"/>
              </a:cxn>
              <a:cxn ang="0">
                <a:pos x="connsiteX3" y="connsiteY3"/>
              </a:cxn>
            </a:cxnLst>
            <a:rect l="l" t="t" r="r" b="b"/>
            <a:pathLst>
              <a:path w="7054947" h="6504959">
                <a:moveTo>
                  <a:pt x="7054947" y="0"/>
                </a:moveTo>
                <a:lnTo>
                  <a:pt x="3299307" y="6504959"/>
                </a:lnTo>
                <a:lnTo>
                  <a:pt x="0" y="6504958"/>
                </a:lnTo>
                <a:lnTo>
                  <a:pt x="3755641" y="1"/>
                </a:lnTo>
                <a:close/>
              </a:path>
            </a:pathLst>
          </a:custGeom>
          <a:solidFill>
            <a:schemeClr val="bg1">
              <a:lumMod val="75000"/>
            </a:schemeClr>
          </a:solidFill>
        </p:spPr>
        <p:txBody>
          <a:bodyPr wrap="square">
            <a:noAutofit/>
          </a:bodyPr>
          <a:lstStyle/>
          <a:p>
            <a:endParaRPr lang="en-US"/>
          </a:p>
        </p:txBody>
      </p:sp>
      <p:sp>
        <p:nvSpPr>
          <p:cNvPr id="19" name="Picture Placeholder 18">
            <a:extLst>
              <a:ext uri="{FF2B5EF4-FFF2-40B4-BE49-F238E27FC236}">
                <a16:creationId xmlns:a16="http://schemas.microsoft.com/office/drawing/2014/main" id="{E611F0A7-EDEE-49C5-83D9-ED5E23583FD8}"/>
              </a:ext>
            </a:extLst>
          </p:cNvPr>
          <p:cNvSpPr>
            <a:spLocks noGrp="1"/>
          </p:cNvSpPr>
          <p:nvPr>
            <p:ph type="pic" sz="quarter" idx="10"/>
          </p:nvPr>
        </p:nvSpPr>
        <p:spPr>
          <a:xfrm>
            <a:off x="3791034" y="1371600"/>
            <a:ext cx="5867628" cy="5410200"/>
          </a:xfrm>
          <a:custGeom>
            <a:avLst/>
            <a:gdLst>
              <a:gd name="connsiteX0" fmla="*/ 5867628 w 5867628"/>
              <a:gd name="connsiteY0" fmla="*/ 0 h 5410200"/>
              <a:gd name="connsiteX1" fmla="*/ 2744047 w 5867628"/>
              <a:gd name="connsiteY1" fmla="*/ 5410200 h 5410200"/>
              <a:gd name="connsiteX2" fmla="*/ 0 w 5867628"/>
              <a:gd name="connsiteY2" fmla="*/ 5410200 h 5410200"/>
              <a:gd name="connsiteX3" fmla="*/ 3123582 w 5867628"/>
              <a:gd name="connsiteY3" fmla="*/ 1 h 5410200"/>
            </a:gdLst>
            <a:ahLst/>
            <a:cxnLst>
              <a:cxn ang="0">
                <a:pos x="connsiteX0" y="connsiteY0"/>
              </a:cxn>
              <a:cxn ang="0">
                <a:pos x="connsiteX1" y="connsiteY1"/>
              </a:cxn>
              <a:cxn ang="0">
                <a:pos x="connsiteX2" y="connsiteY2"/>
              </a:cxn>
              <a:cxn ang="0">
                <a:pos x="connsiteX3" y="connsiteY3"/>
              </a:cxn>
            </a:cxnLst>
            <a:rect l="l" t="t" r="r" b="b"/>
            <a:pathLst>
              <a:path w="5867628" h="5410200">
                <a:moveTo>
                  <a:pt x="5867628" y="0"/>
                </a:moveTo>
                <a:lnTo>
                  <a:pt x="2744047" y="5410200"/>
                </a:lnTo>
                <a:lnTo>
                  <a:pt x="0" y="5410200"/>
                </a:lnTo>
                <a:lnTo>
                  <a:pt x="3123582" y="1"/>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2459910295"/>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4_3-Content">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2253CB98-3863-4491-B6F4-46EC188A0AF8}"/>
              </a:ext>
            </a:extLst>
          </p:cNvPr>
          <p:cNvSpPr>
            <a:spLocks noGrp="1"/>
          </p:cNvSpPr>
          <p:nvPr>
            <p:ph type="pic" sz="quarter" idx="14"/>
          </p:nvPr>
        </p:nvSpPr>
        <p:spPr>
          <a:xfrm>
            <a:off x="11864732" y="2971800"/>
            <a:ext cx="5867628" cy="5410200"/>
          </a:xfrm>
          <a:custGeom>
            <a:avLst/>
            <a:gdLst>
              <a:gd name="connsiteX0" fmla="*/ 5867628 w 5867628"/>
              <a:gd name="connsiteY0" fmla="*/ 0 h 5410200"/>
              <a:gd name="connsiteX1" fmla="*/ 2744047 w 5867628"/>
              <a:gd name="connsiteY1" fmla="*/ 5410200 h 5410200"/>
              <a:gd name="connsiteX2" fmla="*/ 0 w 5867628"/>
              <a:gd name="connsiteY2" fmla="*/ 5410200 h 5410200"/>
              <a:gd name="connsiteX3" fmla="*/ 3123582 w 5867628"/>
              <a:gd name="connsiteY3" fmla="*/ 1 h 5410200"/>
            </a:gdLst>
            <a:ahLst/>
            <a:cxnLst>
              <a:cxn ang="0">
                <a:pos x="connsiteX0" y="connsiteY0"/>
              </a:cxn>
              <a:cxn ang="0">
                <a:pos x="connsiteX1" y="connsiteY1"/>
              </a:cxn>
              <a:cxn ang="0">
                <a:pos x="connsiteX2" y="connsiteY2"/>
              </a:cxn>
              <a:cxn ang="0">
                <a:pos x="connsiteX3" y="connsiteY3"/>
              </a:cxn>
            </a:cxnLst>
            <a:rect l="l" t="t" r="r" b="b"/>
            <a:pathLst>
              <a:path w="5867628" h="5410200">
                <a:moveTo>
                  <a:pt x="5867628" y="0"/>
                </a:moveTo>
                <a:lnTo>
                  <a:pt x="2744047" y="5410200"/>
                </a:lnTo>
                <a:lnTo>
                  <a:pt x="0" y="5410200"/>
                </a:lnTo>
                <a:lnTo>
                  <a:pt x="3123582" y="1"/>
                </a:lnTo>
                <a:close/>
              </a:path>
            </a:pathLst>
          </a:custGeom>
          <a:solidFill>
            <a:schemeClr val="bg1">
              <a:lumMod val="75000"/>
            </a:schemeClr>
          </a:solidFill>
        </p:spPr>
        <p:txBody>
          <a:bodyPr wrap="square">
            <a:noAutofit/>
          </a:bodyPr>
          <a:lstStyle/>
          <a:p>
            <a:endParaRPr lang="en-US"/>
          </a:p>
        </p:txBody>
      </p:sp>
      <p:sp>
        <p:nvSpPr>
          <p:cNvPr id="26" name="Picture Placeholder 25">
            <a:extLst>
              <a:ext uri="{FF2B5EF4-FFF2-40B4-BE49-F238E27FC236}">
                <a16:creationId xmlns:a16="http://schemas.microsoft.com/office/drawing/2014/main" id="{0E3B7D50-37AE-443B-B051-0F4533B26910}"/>
              </a:ext>
            </a:extLst>
          </p:cNvPr>
          <p:cNvSpPr>
            <a:spLocks noGrp="1"/>
          </p:cNvSpPr>
          <p:nvPr>
            <p:ph type="pic" sz="quarter" idx="13"/>
          </p:nvPr>
        </p:nvSpPr>
        <p:spPr>
          <a:xfrm>
            <a:off x="9894150" y="1371600"/>
            <a:ext cx="5867628" cy="5410200"/>
          </a:xfrm>
          <a:custGeom>
            <a:avLst/>
            <a:gdLst>
              <a:gd name="connsiteX0" fmla="*/ 5867628 w 5867628"/>
              <a:gd name="connsiteY0" fmla="*/ 0 h 5410200"/>
              <a:gd name="connsiteX1" fmla="*/ 2744047 w 5867628"/>
              <a:gd name="connsiteY1" fmla="*/ 5410200 h 5410200"/>
              <a:gd name="connsiteX2" fmla="*/ 0 w 5867628"/>
              <a:gd name="connsiteY2" fmla="*/ 5410200 h 5410200"/>
              <a:gd name="connsiteX3" fmla="*/ 3123582 w 5867628"/>
              <a:gd name="connsiteY3" fmla="*/ 1 h 5410200"/>
            </a:gdLst>
            <a:ahLst/>
            <a:cxnLst>
              <a:cxn ang="0">
                <a:pos x="connsiteX0" y="connsiteY0"/>
              </a:cxn>
              <a:cxn ang="0">
                <a:pos x="connsiteX1" y="connsiteY1"/>
              </a:cxn>
              <a:cxn ang="0">
                <a:pos x="connsiteX2" y="connsiteY2"/>
              </a:cxn>
              <a:cxn ang="0">
                <a:pos x="connsiteX3" y="connsiteY3"/>
              </a:cxn>
            </a:cxnLst>
            <a:rect l="l" t="t" r="r" b="b"/>
            <a:pathLst>
              <a:path w="5867628" h="5410200">
                <a:moveTo>
                  <a:pt x="5867628" y="0"/>
                </a:moveTo>
                <a:lnTo>
                  <a:pt x="2744047" y="5410200"/>
                </a:lnTo>
                <a:lnTo>
                  <a:pt x="0" y="5410200"/>
                </a:lnTo>
                <a:lnTo>
                  <a:pt x="3123582" y="1"/>
                </a:lnTo>
                <a:close/>
              </a:path>
            </a:pathLst>
          </a:custGeom>
          <a:solidFill>
            <a:schemeClr val="bg1">
              <a:lumMod val="75000"/>
            </a:schemeClr>
          </a:solidFill>
        </p:spPr>
        <p:txBody>
          <a:bodyPr wrap="square">
            <a:noAutofit/>
          </a:bodyPr>
          <a:lstStyle/>
          <a:p>
            <a:endParaRPr lang="en-US"/>
          </a:p>
        </p:txBody>
      </p:sp>
      <p:sp>
        <p:nvSpPr>
          <p:cNvPr id="25" name="Picture Placeholder 24">
            <a:extLst>
              <a:ext uri="{FF2B5EF4-FFF2-40B4-BE49-F238E27FC236}">
                <a16:creationId xmlns:a16="http://schemas.microsoft.com/office/drawing/2014/main" id="{C66B5068-755D-4364-9264-97B45119059C}"/>
              </a:ext>
            </a:extLst>
          </p:cNvPr>
          <p:cNvSpPr>
            <a:spLocks noGrp="1"/>
          </p:cNvSpPr>
          <p:nvPr>
            <p:ph type="pic" sz="quarter" idx="12"/>
          </p:nvPr>
        </p:nvSpPr>
        <p:spPr>
          <a:xfrm>
            <a:off x="5749584" y="3505200"/>
            <a:ext cx="5867628" cy="5410200"/>
          </a:xfrm>
          <a:custGeom>
            <a:avLst/>
            <a:gdLst>
              <a:gd name="connsiteX0" fmla="*/ 5867628 w 5867628"/>
              <a:gd name="connsiteY0" fmla="*/ 0 h 5410200"/>
              <a:gd name="connsiteX1" fmla="*/ 2744047 w 5867628"/>
              <a:gd name="connsiteY1" fmla="*/ 5410200 h 5410200"/>
              <a:gd name="connsiteX2" fmla="*/ 0 w 5867628"/>
              <a:gd name="connsiteY2" fmla="*/ 5410200 h 5410200"/>
              <a:gd name="connsiteX3" fmla="*/ 3123582 w 5867628"/>
              <a:gd name="connsiteY3" fmla="*/ 1 h 5410200"/>
            </a:gdLst>
            <a:ahLst/>
            <a:cxnLst>
              <a:cxn ang="0">
                <a:pos x="connsiteX0" y="connsiteY0"/>
              </a:cxn>
              <a:cxn ang="0">
                <a:pos x="connsiteX1" y="connsiteY1"/>
              </a:cxn>
              <a:cxn ang="0">
                <a:pos x="connsiteX2" y="connsiteY2"/>
              </a:cxn>
              <a:cxn ang="0">
                <a:pos x="connsiteX3" y="connsiteY3"/>
              </a:cxn>
            </a:cxnLst>
            <a:rect l="l" t="t" r="r" b="b"/>
            <a:pathLst>
              <a:path w="5867628" h="5410200">
                <a:moveTo>
                  <a:pt x="5867628" y="0"/>
                </a:moveTo>
                <a:lnTo>
                  <a:pt x="2744047" y="5410200"/>
                </a:lnTo>
                <a:lnTo>
                  <a:pt x="0" y="5410200"/>
                </a:lnTo>
                <a:lnTo>
                  <a:pt x="3123582" y="1"/>
                </a:lnTo>
                <a:close/>
              </a:path>
            </a:pathLst>
          </a:custGeom>
          <a:solidFill>
            <a:schemeClr val="bg1">
              <a:lumMod val="75000"/>
            </a:schemeClr>
          </a:solidFill>
        </p:spPr>
        <p:txBody>
          <a:bodyPr wrap="square">
            <a:noAutofit/>
          </a:bodyPr>
          <a:lstStyle/>
          <a:p>
            <a:endParaRPr lang="en-US"/>
          </a:p>
        </p:txBody>
      </p:sp>
      <p:sp>
        <p:nvSpPr>
          <p:cNvPr id="20" name="Picture Placeholder 19">
            <a:extLst>
              <a:ext uri="{FF2B5EF4-FFF2-40B4-BE49-F238E27FC236}">
                <a16:creationId xmlns:a16="http://schemas.microsoft.com/office/drawing/2014/main" id="{EFE65BDA-015F-44D2-B32F-47D7D1BCB0D3}"/>
              </a:ext>
            </a:extLst>
          </p:cNvPr>
          <p:cNvSpPr>
            <a:spLocks noGrp="1"/>
          </p:cNvSpPr>
          <p:nvPr>
            <p:ph type="pic" sz="quarter" idx="11"/>
          </p:nvPr>
        </p:nvSpPr>
        <p:spPr>
          <a:xfrm>
            <a:off x="3779002" y="1905000"/>
            <a:ext cx="5867628" cy="5410200"/>
          </a:xfrm>
          <a:custGeom>
            <a:avLst/>
            <a:gdLst>
              <a:gd name="connsiteX0" fmla="*/ 5867628 w 5867628"/>
              <a:gd name="connsiteY0" fmla="*/ 0 h 5410200"/>
              <a:gd name="connsiteX1" fmla="*/ 2744047 w 5867628"/>
              <a:gd name="connsiteY1" fmla="*/ 5410200 h 5410200"/>
              <a:gd name="connsiteX2" fmla="*/ 0 w 5867628"/>
              <a:gd name="connsiteY2" fmla="*/ 5410200 h 5410200"/>
              <a:gd name="connsiteX3" fmla="*/ 3123582 w 5867628"/>
              <a:gd name="connsiteY3" fmla="*/ 1 h 5410200"/>
            </a:gdLst>
            <a:ahLst/>
            <a:cxnLst>
              <a:cxn ang="0">
                <a:pos x="connsiteX0" y="connsiteY0"/>
              </a:cxn>
              <a:cxn ang="0">
                <a:pos x="connsiteX1" y="connsiteY1"/>
              </a:cxn>
              <a:cxn ang="0">
                <a:pos x="connsiteX2" y="connsiteY2"/>
              </a:cxn>
              <a:cxn ang="0">
                <a:pos x="connsiteX3" y="connsiteY3"/>
              </a:cxn>
            </a:cxnLst>
            <a:rect l="l" t="t" r="r" b="b"/>
            <a:pathLst>
              <a:path w="5867628" h="5410200">
                <a:moveTo>
                  <a:pt x="5867628" y="0"/>
                </a:moveTo>
                <a:lnTo>
                  <a:pt x="2744047" y="5410200"/>
                </a:lnTo>
                <a:lnTo>
                  <a:pt x="0" y="5410200"/>
                </a:lnTo>
                <a:lnTo>
                  <a:pt x="3123582" y="1"/>
                </a:lnTo>
                <a:close/>
              </a:path>
            </a:pathLst>
          </a:custGeom>
          <a:solidFill>
            <a:schemeClr val="bg1">
              <a:lumMod val="75000"/>
            </a:schemeClr>
          </a:solidFill>
        </p:spPr>
        <p:txBody>
          <a:bodyPr wrap="square">
            <a:noAutofit/>
          </a:bodyPr>
          <a:lstStyle/>
          <a:p>
            <a:endParaRPr lang="en-US"/>
          </a:p>
        </p:txBody>
      </p:sp>
      <p:sp>
        <p:nvSpPr>
          <p:cNvPr id="19" name="Picture Placeholder 18">
            <a:extLst>
              <a:ext uri="{FF2B5EF4-FFF2-40B4-BE49-F238E27FC236}">
                <a16:creationId xmlns:a16="http://schemas.microsoft.com/office/drawing/2014/main" id="{0E9AE296-2375-48D3-B1D6-16A23190B68B}"/>
              </a:ext>
            </a:extLst>
          </p:cNvPr>
          <p:cNvSpPr>
            <a:spLocks noGrp="1"/>
          </p:cNvSpPr>
          <p:nvPr>
            <p:ph type="pic" sz="quarter" idx="10"/>
          </p:nvPr>
        </p:nvSpPr>
        <p:spPr>
          <a:xfrm>
            <a:off x="597668" y="2438400"/>
            <a:ext cx="5867628" cy="5410200"/>
          </a:xfrm>
          <a:custGeom>
            <a:avLst/>
            <a:gdLst>
              <a:gd name="connsiteX0" fmla="*/ 5867628 w 5867628"/>
              <a:gd name="connsiteY0" fmla="*/ 0 h 5410200"/>
              <a:gd name="connsiteX1" fmla="*/ 2744047 w 5867628"/>
              <a:gd name="connsiteY1" fmla="*/ 5410200 h 5410200"/>
              <a:gd name="connsiteX2" fmla="*/ 0 w 5867628"/>
              <a:gd name="connsiteY2" fmla="*/ 5410200 h 5410200"/>
              <a:gd name="connsiteX3" fmla="*/ 3123582 w 5867628"/>
              <a:gd name="connsiteY3" fmla="*/ 1 h 5410200"/>
            </a:gdLst>
            <a:ahLst/>
            <a:cxnLst>
              <a:cxn ang="0">
                <a:pos x="connsiteX0" y="connsiteY0"/>
              </a:cxn>
              <a:cxn ang="0">
                <a:pos x="connsiteX1" y="connsiteY1"/>
              </a:cxn>
              <a:cxn ang="0">
                <a:pos x="connsiteX2" y="connsiteY2"/>
              </a:cxn>
              <a:cxn ang="0">
                <a:pos x="connsiteX3" y="connsiteY3"/>
              </a:cxn>
            </a:cxnLst>
            <a:rect l="l" t="t" r="r" b="b"/>
            <a:pathLst>
              <a:path w="5867628" h="5410200">
                <a:moveTo>
                  <a:pt x="5867628" y="0"/>
                </a:moveTo>
                <a:lnTo>
                  <a:pt x="2744047" y="5410200"/>
                </a:lnTo>
                <a:lnTo>
                  <a:pt x="0" y="5410200"/>
                </a:lnTo>
                <a:lnTo>
                  <a:pt x="3123582" y="1"/>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2617923552"/>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68"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5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5D6CC1DF-8ABC-4125-9348-E7B6D932525E}"/>
              </a:ext>
            </a:extLst>
          </p:cNvPr>
          <p:cNvSpPr>
            <a:spLocks noGrp="1"/>
          </p:cNvSpPr>
          <p:nvPr>
            <p:ph type="pic" sz="quarter" idx="10"/>
          </p:nvPr>
        </p:nvSpPr>
        <p:spPr>
          <a:xfrm>
            <a:off x="8787258" y="1951521"/>
            <a:ext cx="8054015" cy="6943115"/>
          </a:xfrm>
          <a:custGeom>
            <a:avLst/>
            <a:gdLst>
              <a:gd name="connsiteX0" fmla="*/ 0 w 8054015"/>
              <a:gd name="connsiteY0" fmla="*/ 0 h 6943115"/>
              <a:gd name="connsiteX1" fmla="*/ 8054015 w 8054015"/>
              <a:gd name="connsiteY1" fmla="*/ 0 h 6943115"/>
              <a:gd name="connsiteX2" fmla="*/ 4027007 w 8054015"/>
              <a:gd name="connsiteY2" fmla="*/ 6943115 h 6943115"/>
            </a:gdLst>
            <a:ahLst/>
            <a:cxnLst>
              <a:cxn ang="0">
                <a:pos x="connsiteX0" y="connsiteY0"/>
              </a:cxn>
              <a:cxn ang="0">
                <a:pos x="connsiteX1" y="connsiteY1"/>
              </a:cxn>
              <a:cxn ang="0">
                <a:pos x="connsiteX2" y="connsiteY2"/>
              </a:cxn>
            </a:cxnLst>
            <a:rect l="l" t="t" r="r" b="b"/>
            <a:pathLst>
              <a:path w="8054015" h="6943115">
                <a:moveTo>
                  <a:pt x="0" y="0"/>
                </a:moveTo>
                <a:lnTo>
                  <a:pt x="8054015" y="0"/>
                </a:lnTo>
                <a:lnTo>
                  <a:pt x="4027007" y="6943115"/>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253549006"/>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6_3-Conten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8301F479-81D7-401D-8734-10FA05AF7054}"/>
              </a:ext>
            </a:extLst>
          </p:cNvPr>
          <p:cNvSpPr>
            <a:spLocks noGrp="1"/>
          </p:cNvSpPr>
          <p:nvPr>
            <p:ph type="pic" sz="quarter" idx="11"/>
          </p:nvPr>
        </p:nvSpPr>
        <p:spPr>
          <a:xfrm>
            <a:off x="11619549" y="1371600"/>
            <a:ext cx="8543087" cy="7364731"/>
          </a:xfrm>
          <a:custGeom>
            <a:avLst/>
            <a:gdLst>
              <a:gd name="connsiteX0" fmla="*/ 0 w 8543087"/>
              <a:gd name="connsiteY0" fmla="*/ 0 h 7364731"/>
              <a:gd name="connsiteX1" fmla="*/ 8543087 w 8543087"/>
              <a:gd name="connsiteY1" fmla="*/ 0 h 7364731"/>
              <a:gd name="connsiteX2" fmla="*/ 4271544 w 8543087"/>
              <a:gd name="connsiteY2" fmla="*/ 7364731 h 7364731"/>
            </a:gdLst>
            <a:ahLst/>
            <a:cxnLst>
              <a:cxn ang="0">
                <a:pos x="connsiteX0" y="connsiteY0"/>
              </a:cxn>
              <a:cxn ang="0">
                <a:pos x="connsiteX1" y="connsiteY1"/>
              </a:cxn>
              <a:cxn ang="0">
                <a:pos x="connsiteX2" y="connsiteY2"/>
              </a:cxn>
            </a:cxnLst>
            <a:rect l="l" t="t" r="r" b="b"/>
            <a:pathLst>
              <a:path w="8543087" h="7364731">
                <a:moveTo>
                  <a:pt x="0" y="0"/>
                </a:moveTo>
                <a:lnTo>
                  <a:pt x="8543087" y="0"/>
                </a:lnTo>
                <a:lnTo>
                  <a:pt x="4271544" y="7364731"/>
                </a:lnTo>
                <a:close/>
              </a:path>
            </a:pathLst>
          </a:custGeom>
          <a:solidFill>
            <a:schemeClr val="bg1">
              <a:lumMod val="7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BB906562-ED7C-4F6B-A3D0-A9B9802B17A3}"/>
              </a:ext>
            </a:extLst>
          </p:cNvPr>
          <p:cNvSpPr>
            <a:spLocks noGrp="1"/>
          </p:cNvSpPr>
          <p:nvPr>
            <p:ph type="pic" sz="quarter" idx="10"/>
          </p:nvPr>
        </p:nvSpPr>
        <p:spPr>
          <a:xfrm>
            <a:off x="7131245" y="1516872"/>
            <a:ext cx="8513816" cy="7398528"/>
          </a:xfrm>
          <a:custGeom>
            <a:avLst/>
            <a:gdLst>
              <a:gd name="connsiteX0" fmla="*/ 4271544 w 8513816"/>
              <a:gd name="connsiteY0" fmla="*/ 0 h 7398528"/>
              <a:gd name="connsiteX1" fmla="*/ 8513816 w 8513816"/>
              <a:gd name="connsiteY1" fmla="*/ 7381628 h 7398528"/>
              <a:gd name="connsiteX2" fmla="*/ 0 w 8513816"/>
              <a:gd name="connsiteY2" fmla="*/ 7398528 h 7398528"/>
            </a:gdLst>
            <a:ahLst/>
            <a:cxnLst>
              <a:cxn ang="0">
                <a:pos x="connsiteX0" y="connsiteY0"/>
              </a:cxn>
              <a:cxn ang="0">
                <a:pos x="connsiteX1" y="connsiteY1"/>
              </a:cxn>
              <a:cxn ang="0">
                <a:pos x="connsiteX2" y="connsiteY2"/>
              </a:cxn>
            </a:cxnLst>
            <a:rect l="l" t="t" r="r" b="b"/>
            <a:pathLst>
              <a:path w="8513816" h="7398528">
                <a:moveTo>
                  <a:pt x="4271544" y="0"/>
                </a:moveTo>
                <a:lnTo>
                  <a:pt x="8513816" y="7381628"/>
                </a:lnTo>
                <a:lnTo>
                  <a:pt x="0" y="7398528"/>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428430906"/>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7_3-Conten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2F5459BB-EBC3-4FA3-86B0-E5F0AB9550BE}"/>
              </a:ext>
            </a:extLst>
          </p:cNvPr>
          <p:cNvSpPr>
            <a:spLocks noGrp="1"/>
          </p:cNvSpPr>
          <p:nvPr>
            <p:ph type="pic" sz="quarter" idx="13"/>
          </p:nvPr>
        </p:nvSpPr>
        <p:spPr>
          <a:xfrm>
            <a:off x="10876977" y="5508047"/>
            <a:ext cx="3920992" cy="3407353"/>
          </a:xfrm>
          <a:custGeom>
            <a:avLst/>
            <a:gdLst>
              <a:gd name="connsiteX0" fmla="*/ 0 w 3920992"/>
              <a:gd name="connsiteY0" fmla="*/ 0 h 3407353"/>
              <a:gd name="connsiteX1" fmla="*/ 3920992 w 3920992"/>
              <a:gd name="connsiteY1" fmla="*/ 7782 h 3407353"/>
              <a:gd name="connsiteX2" fmla="*/ 1967236 w 3920992"/>
              <a:gd name="connsiteY2" fmla="*/ 3407353 h 3407353"/>
            </a:gdLst>
            <a:ahLst/>
            <a:cxnLst>
              <a:cxn ang="0">
                <a:pos x="connsiteX0" y="connsiteY0"/>
              </a:cxn>
              <a:cxn ang="0">
                <a:pos x="connsiteX1" y="connsiteY1"/>
              </a:cxn>
              <a:cxn ang="0">
                <a:pos x="connsiteX2" y="connsiteY2"/>
              </a:cxn>
            </a:cxnLst>
            <a:rect l="l" t="t" r="r" b="b"/>
            <a:pathLst>
              <a:path w="3920992" h="3407353">
                <a:moveTo>
                  <a:pt x="0" y="0"/>
                </a:moveTo>
                <a:lnTo>
                  <a:pt x="3920992" y="7782"/>
                </a:lnTo>
                <a:lnTo>
                  <a:pt x="1967236" y="3407353"/>
                </a:lnTo>
                <a:close/>
              </a:path>
            </a:pathLst>
          </a:custGeom>
          <a:solidFill>
            <a:schemeClr val="bg1">
              <a:lumMod val="75000"/>
            </a:schemeClr>
          </a:solidFill>
        </p:spPr>
        <p:txBody>
          <a:bodyPr wrap="square">
            <a:noAutofit/>
          </a:bodyPr>
          <a:lstStyle/>
          <a:p>
            <a:endParaRPr lang="en-US"/>
          </a:p>
        </p:txBody>
      </p:sp>
      <p:sp>
        <p:nvSpPr>
          <p:cNvPr id="25" name="Picture Placeholder 24">
            <a:extLst>
              <a:ext uri="{FF2B5EF4-FFF2-40B4-BE49-F238E27FC236}">
                <a16:creationId xmlns:a16="http://schemas.microsoft.com/office/drawing/2014/main" id="{15E66F9C-F0CB-4FC9-94BC-BE4502D34156}"/>
              </a:ext>
            </a:extLst>
          </p:cNvPr>
          <p:cNvSpPr>
            <a:spLocks noGrp="1"/>
          </p:cNvSpPr>
          <p:nvPr>
            <p:ph type="pic" sz="quarter" idx="12"/>
          </p:nvPr>
        </p:nvSpPr>
        <p:spPr>
          <a:xfrm>
            <a:off x="12926248" y="1905001"/>
            <a:ext cx="3934473" cy="3391787"/>
          </a:xfrm>
          <a:custGeom>
            <a:avLst/>
            <a:gdLst>
              <a:gd name="connsiteX0" fmla="*/ 0 w 3934473"/>
              <a:gd name="connsiteY0" fmla="*/ 0 h 3391787"/>
              <a:gd name="connsiteX1" fmla="*/ 3934473 w 3934473"/>
              <a:gd name="connsiteY1" fmla="*/ 0 h 3391787"/>
              <a:gd name="connsiteX2" fmla="*/ 1967235 w 3934473"/>
              <a:gd name="connsiteY2" fmla="*/ 3391787 h 3391787"/>
            </a:gdLst>
            <a:ahLst/>
            <a:cxnLst>
              <a:cxn ang="0">
                <a:pos x="connsiteX0" y="connsiteY0"/>
              </a:cxn>
              <a:cxn ang="0">
                <a:pos x="connsiteX1" y="connsiteY1"/>
              </a:cxn>
              <a:cxn ang="0">
                <a:pos x="connsiteX2" y="connsiteY2"/>
              </a:cxn>
            </a:cxnLst>
            <a:rect l="l" t="t" r="r" b="b"/>
            <a:pathLst>
              <a:path w="3934473" h="3391787">
                <a:moveTo>
                  <a:pt x="0" y="0"/>
                </a:moveTo>
                <a:lnTo>
                  <a:pt x="3934473" y="0"/>
                </a:lnTo>
                <a:lnTo>
                  <a:pt x="1967235" y="3391787"/>
                </a:lnTo>
                <a:close/>
              </a:path>
            </a:pathLst>
          </a:custGeom>
          <a:solidFill>
            <a:schemeClr val="bg1">
              <a:lumMod val="75000"/>
            </a:schemeClr>
          </a:solidFill>
        </p:spPr>
        <p:txBody>
          <a:bodyPr wrap="square">
            <a:noAutofit/>
          </a:bodyPr>
          <a:lstStyle/>
          <a:p>
            <a:endParaRPr lang="en-US"/>
          </a:p>
        </p:txBody>
      </p:sp>
      <p:sp>
        <p:nvSpPr>
          <p:cNvPr id="20" name="Picture Placeholder 19">
            <a:extLst>
              <a:ext uri="{FF2B5EF4-FFF2-40B4-BE49-F238E27FC236}">
                <a16:creationId xmlns:a16="http://schemas.microsoft.com/office/drawing/2014/main" id="{D4CC903E-7ED8-4FBE-B829-601C4E6C2415}"/>
              </a:ext>
            </a:extLst>
          </p:cNvPr>
          <p:cNvSpPr>
            <a:spLocks noGrp="1"/>
          </p:cNvSpPr>
          <p:nvPr>
            <p:ph type="pic" sz="quarter" idx="11"/>
          </p:nvPr>
        </p:nvSpPr>
        <p:spPr>
          <a:xfrm>
            <a:off x="10840738" y="1971905"/>
            <a:ext cx="3920992" cy="3407353"/>
          </a:xfrm>
          <a:custGeom>
            <a:avLst/>
            <a:gdLst>
              <a:gd name="connsiteX0" fmla="*/ 1967236 w 3920992"/>
              <a:gd name="connsiteY0" fmla="*/ 0 h 3407353"/>
              <a:gd name="connsiteX1" fmla="*/ 3920992 w 3920992"/>
              <a:gd name="connsiteY1" fmla="*/ 3399571 h 3407353"/>
              <a:gd name="connsiteX2" fmla="*/ 0 w 3920992"/>
              <a:gd name="connsiteY2" fmla="*/ 3407353 h 3407353"/>
            </a:gdLst>
            <a:ahLst/>
            <a:cxnLst>
              <a:cxn ang="0">
                <a:pos x="connsiteX0" y="connsiteY0"/>
              </a:cxn>
              <a:cxn ang="0">
                <a:pos x="connsiteX1" y="connsiteY1"/>
              </a:cxn>
              <a:cxn ang="0">
                <a:pos x="connsiteX2" y="connsiteY2"/>
              </a:cxn>
            </a:cxnLst>
            <a:rect l="l" t="t" r="r" b="b"/>
            <a:pathLst>
              <a:path w="3920992" h="3407353">
                <a:moveTo>
                  <a:pt x="1967236" y="0"/>
                </a:moveTo>
                <a:lnTo>
                  <a:pt x="3920992" y="3399571"/>
                </a:lnTo>
                <a:lnTo>
                  <a:pt x="0" y="3407353"/>
                </a:lnTo>
                <a:close/>
              </a:path>
            </a:pathLst>
          </a:custGeom>
          <a:solidFill>
            <a:schemeClr val="bg1">
              <a:lumMod val="75000"/>
            </a:schemeClr>
          </a:solidFill>
        </p:spPr>
        <p:txBody>
          <a:bodyPr wrap="square">
            <a:noAutofit/>
          </a:bodyPr>
          <a:lstStyle/>
          <a:p>
            <a:endParaRPr lang="en-US"/>
          </a:p>
        </p:txBody>
      </p:sp>
      <p:sp>
        <p:nvSpPr>
          <p:cNvPr id="19" name="Picture Placeholder 18">
            <a:extLst>
              <a:ext uri="{FF2B5EF4-FFF2-40B4-BE49-F238E27FC236}">
                <a16:creationId xmlns:a16="http://schemas.microsoft.com/office/drawing/2014/main" id="{9DA3B5B8-8C87-43D5-B9AB-EB3D67078CBA}"/>
              </a:ext>
            </a:extLst>
          </p:cNvPr>
          <p:cNvSpPr>
            <a:spLocks noGrp="1"/>
          </p:cNvSpPr>
          <p:nvPr>
            <p:ph type="pic" sz="quarter" idx="10"/>
          </p:nvPr>
        </p:nvSpPr>
        <p:spPr>
          <a:xfrm>
            <a:off x="8741749" y="1905001"/>
            <a:ext cx="3934472" cy="3391787"/>
          </a:xfrm>
          <a:custGeom>
            <a:avLst/>
            <a:gdLst>
              <a:gd name="connsiteX0" fmla="*/ 0 w 3934472"/>
              <a:gd name="connsiteY0" fmla="*/ 0 h 3391787"/>
              <a:gd name="connsiteX1" fmla="*/ 3934472 w 3934472"/>
              <a:gd name="connsiteY1" fmla="*/ 0 h 3391787"/>
              <a:gd name="connsiteX2" fmla="*/ 1967235 w 3934472"/>
              <a:gd name="connsiteY2" fmla="*/ 3391787 h 3391787"/>
            </a:gdLst>
            <a:ahLst/>
            <a:cxnLst>
              <a:cxn ang="0">
                <a:pos x="connsiteX0" y="connsiteY0"/>
              </a:cxn>
              <a:cxn ang="0">
                <a:pos x="connsiteX1" y="connsiteY1"/>
              </a:cxn>
              <a:cxn ang="0">
                <a:pos x="connsiteX2" y="connsiteY2"/>
              </a:cxn>
            </a:cxnLst>
            <a:rect l="l" t="t" r="r" b="b"/>
            <a:pathLst>
              <a:path w="3934472" h="3391787">
                <a:moveTo>
                  <a:pt x="0" y="0"/>
                </a:moveTo>
                <a:lnTo>
                  <a:pt x="3934472" y="0"/>
                </a:lnTo>
                <a:lnTo>
                  <a:pt x="1967235" y="3391787"/>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268398661"/>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2_3-Conten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CF3CFDB4-0CFF-4CC2-89EB-0F4CD8224610}"/>
              </a:ext>
            </a:extLst>
          </p:cNvPr>
          <p:cNvSpPr>
            <a:spLocks noGrp="1"/>
          </p:cNvSpPr>
          <p:nvPr>
            <p:ph type="pic" sz="quarter" idx="10"/>
          </p:nvPr>
        </p:nvSpPr>
        <p:spPr>
          <a:xfrm>
            <a:off x="-1" y="0"/>
            <a:ext cx="18288001" cy="10287000"/>
          </a:xfrm>
          <a:custGeom>
            <a:avLst/>
            <a:gdLst>
              <a:gd name="connsiteX0" fmla="*/ 0 w 18288001"/>
              <a:gd name="connsiteY0" fmla="*/ 0 h 10287000"/>
              <a:gd name="connsiteX1" fmla="*/ 18288001 w 18288001"/>
              <a:gd name="connsiteY1" fmla="*/ 0 h 10287000"/>
              <a:gd name="connsiteX2" fmla="*/ 18288001 w 18288001"/>
              <a:gd name="connsiteY2" fmla="*/ 10287000 h 10287000"/>
              <a:gd name="connsiteX3" fmla="*/ 0 w 1828800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8288001" h="10287000">
                <a:moveTo>
                  <a:pt x="0" y="0"/>
                </a:moveTo>
                <a:lnTo>
                  <a:pt x="18288001" y="0"/>
                </a:lnTo>
                <a:lnTo>
                  <a:pt x="18288001" y="10287000"/>
                </a:lnTo>
                <a:lnTo>
                  <a:pt x="0" y="102870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665664679"/>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8_3-Content">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97CC6F21-F8F2-4AED-BEA5-A28158CACA33}"/>
              </a:ext>
            </a:extLst>
          </p:cNvPr>
          <p:cNvSpPr>
            <a:spLocks noGrp="1"/>
          </p:cNvSpPr>
          <p:nvPr>
            <p:ph type="pic" sz="quarter" idx="15"/>
          </p:nvPr>
        </p:nvSpPr>
        <p:spPr>
          <a:xfrm>
            <a:off x="12967638" y="5555676"/>
            <a:ext cx="3897278" cy="3359724"/>
          </a:xfrm>
          <a:custGeom>
            <a:avLst/>
            <a:gdLst>
              <a:gd name="connsiteX0" fmla="*/ 1948640 w 3897278"/>
              <a:gd name="connsiteY0" fmla="*/ 0 h 3359724"/>
              <a:gd name="connsiteX1" fmla="*/ 3897278 w 3897278"/>
              <a:gd name="connsiteY1" fmla="*/ 3359724 h 3359724"/>
              <a:gd name="connsiteX2" fmla="*/ 0 w 3897278"/>
              <a:gd name="connsiteY2" fmla="*/ 3359724 h 3359724"/>
            </a:gdLst>
            <a:ahLst/>
            <a:cxnLst>
              <a:cxn ang="0">
                <a:pos x="connsiteX0" y="connsiteY0"/>
              </a:cxn>
              <a:cxn ang="0">
                <a:pos x="connsiteX1" y="connsiteY1"/>
              </a:cxn>
              <a:cxn ang="0">
                <a:pos x="connsiteX2" y="connsiteY2"/>
              </a:cxn>
            </a:cxnLst>
            <a:rect l="l" t="t" r="r" b="b"/>
            <a:pathLst>
              <a:path w="3897278" h="3359724">
                <a:moveTo>
                  <a:pt x="1948640" y="0"/>
                </a:moveTo>
                <a:lnTo>
                  <a:pt x="3897278" y="3359724"/>
                </a:lnTo>
                <a:lnTo>
                  <a:pt x="0" y="3359724"/>
                </a:lnTo>
                <a:close/>
              </a:path>
            </a:pathLst>
          </a:custGeom>
          <a:solidFill>
            <a:schemeClr val="bg1">
              <a:lumMod val="75000"/>
            </a:schemeClr>
          </a:solidFill>
        </p:spPr>
        <p:txBody>
          <a:bodyPr wrap="square">
            <a:noAutofit/>
          </a:bodyPr>
          <a:lstStyle/>
          <a:p>
            <a:endParaRPr lang="en-US"/>
          </a:p>
        </p:txBody>
      </p:sp>
      <p:sp>
        <p:nvSpPr>
          <p:cNvPr id="31" name="Picture Placeholder 30">
            <a:extLst>
              <a:ext uri="{FF2B5EF4-FFF2-40B4-BE49-F238E27FC236}">
                <a16:creationId xmlns:a16="http://schemas.microsoft.com/office/drawing/2014/main" id="{9B474C99-6666-448D-87DE-723654627492}"/>
              </a:ext>
            </a:extLst>
          </p:cNvPr>
          <p:cNvSpPr>
            <a:spLocks noGrp="1"/>
          </p:cNvSpPr>
          <p:nvPr>
            <p:ph type="pic" sz="quarter" idx="14"/>
          </p:nvPr>
        </p:nvSpPr>
        <p:spPr>
          <a:xfrm>
            <a:off x="10901845" y="5473986"/>
            <a:ext cx="3883925" cy="3375142"/>
          </a:xfrm>
          <a:custGeom>
            <a:avLst/>
            <a:gdLst>
              <a:gd name="connsiteX0" fmla="*/ 3883925 w 3883925"/>
              <a:gd name="connsiteY0" fmla="*/ 0 h 3375142"/>
              <a:gd name="connsiteX1" fmla="*/ 1935286 w 3883925"/>
              <a:gd name="connsiteY1" fmla="*/ 3375142 h 3375142"/>
              <a:gd name="connsiteX2" fmla="*/ 0 w 3883925"/>
              <a:gd name="connsiteY2" fmla="*/ 7709 h 3375142"/>
            </a:gdLst>
            <a:ahLst/>
            <a:cxnLst>
              <a:cxn ang="0">
                <a:pos x="connsiteX0" y="connsiteY0"/>
              </a:cxn>
              <a:cxn ang="0">
                <a:pos x="connsiteX1" y="connsiteY1"/>
              </a:cxn>
              <a:cxn ang="0">
                <a:pos x="connsiteX2" y="connsiteY2"/>
              </a:cxn>
            </a:cxnLst>
            <a:rect l="l" t="t" r="r" b="b"/>
            <a:pathLst>
              <a:path w="3883925" h="3375142">
                <a:moveTo>
                  <a:pt x="3883925" y="0"/>
                </a:moveTo>
                <a:lnTo>
                  <a:pt x="1935286" y="3375142"/>
                </a:lnTo>
                <a:lnTo>
                  <a:pt x="0" y="7709"/>
                </a:lnTo>
                <a:close/>
              </a:path>
            </a:pathLst>
          </a:custGeom>
          <a:solidFill>
            <a:schemeClr val="bg1">
              <a:lumMod val="75000"/>
            </a:schemeClr>
          </a:solidFill>
        </p:spPr>
        <p:txBody>
          <a:bodyPr wrap="square">
            <a:noAutofit/>
          </a:bodyPr>
          <a:lstStyle/>
          <a:p>
            <a:endParaRPr lang="en-US"/>
          </a:p>
        </p:txBody>
      </p:sp>
      <p:sp>
        <p:nvSpPr>
          <p:cNvPr id="28" name="Picture Placeholder 27">
            <a:extLst>
              <a:ext uri="{FF2B5EF4-FFF2-40B4-BE49-F238E27FC236}">
                <a16:creationId xmlns:a16="http://schemas.microsoft.com/office/drawing/2014/main" id="{AFF640D6-EA04-4BE8-8523-157C2319439C}"/>
              </a:ext>
            </a:extLst>
          </p:cNvPr>
          <p:cNvSpPr>
            <a:spLocks noGrp="1"/>
          </p:cNvSpPr>
          <p:nvPr>
            <p:ph type="pic" sz="quarter" idx="13"/>
          </p:nvPr>
        </p:nvSpPr>
        <p:spPr>
          <a:xfrm>
            <a:off x="8822697" y="5555676"/>
            <a:ext cx="3897278" cy="3359724"/>
          </a:xfrm>
          <a:custGeom>
            <a:avLst/>
            <a:gdLst>
              <a:gd name="connsiteX0" fmla="*/ 1948639 w 3897278"/>
              <a:gd name="connsiteY0" fmla="*/ 0 h 3359724"/>
              <a:gd name="connsiteX1" fmla="*/ 3897278 w 3897278"/>
              <a:gd name="connsiteY1" fmla="*/ 3359724 h 3359724"/>
              <a:gd name="connsiteX2" fmla="*/ 0 w 3897278"/>
              <a:gd name="connsiteY2" fmla="*/ 3359724 h 3359724"/>
            </a:gdLst>
            <a:ahLst/>
            <a:cxnLst>
              <a:cxn ang="0">
                <a:pos x="connsiteX0" y="connsiteY0"/>
              </a:cxn>
              <a:cxn ang="0">
                <a:pos x="connsiteX1" y="connsiteY1"/>
              </a:cxn>
              <a:cxn ang="0">
                <a:pos x="connsiteX2" y="connsiteY2"/>
              </a:cxn>
            </a:cxnLst>
            <a:rect l="l" t="t" r="r" b="b"/>
            <a:pathLst>
              <a:path w="3897278" h="3359724">
                <a:moveTo>
                  <a:pt x="1948639" y="0"/>
                </a:moveTo>
                <a:lnTo>
                  <a:pt x="3897278" y="3359724"/>
                </a:lnTo>
                <a:lnTo>
                  <a:pt x="0" y="3359724"/>
                </a:lnTo>
                <a:close/>
              </a:path>
            </a:pathLst>
          </a:custGeom>
          <a:solidFill>
            <a:schemeClr val="bg1">
              <a:lumMod val="75000"/>
            </a:schemeClr>
          </a:solidFill>
        </p:spPr>
        <p:txBody>
          <a:bodyPr wrap="square">
            <a:noAutofit/>
          </a:bodyPr>
          <a:lstStyle/>
          <a:p>
            <a:endParaRPr lang="en-US"/>
          </a:p>
        </p:txBody>
      </p:sp>
      <p:sp>
        <p:nvSpPr>
          <p:cNvPr id="26" name="Picture Placeholder 25">
            <a:extLst>
              <a:ext uri="{FF2B5EF4-FFF2-40B4-BE49-F238E27FC236}">
                <a16:creationId xmlns:a16="http://schemas.microsoft.com/office/drawing/2014/main" id="{7181ECF5-BA94-4873-8C3A-21BEC29E200C}"/>
              </a:ext>
            </a:extLst>
          </p:cNvPr>
          <p:cNvSpPr>
            <a:spLocks noGrp="1"/>
          </p:cNvSpPr>
          <p:nvPr>
            <p:ph type="pic" sz="quarter" idx="12"/>
          </p:nvPr>
        </p:nvSpPr>
        <p:spPr>
          <a:xfrm>
            <a:off x="12931742" y="1905000"/>
            <a:ext cx="3897278" cy="3359724"/>
          </a:xfrm>
          <a:custGeom>
            <a:avLst/>
            <a:gdLst>
              <a:gd name="connsiteX0" fmla="*/ 0 w 3897278"/>
              <a:gd name="connsiteY0" fmla="*/ 0 h 3359724"/>
              <a:gd name="connsiteX1" fmla="*/ 3897278 w 3897278"/>
              <a:gd name="connsiteY1" fmla="*/ 0 h 3359724"/>
              <a:gd name="connsiteX2" fmla="*/ 1948640 w 3897278"/>
              <a:gd name="connsiteY2" fmla="*/ 3359724 h 3359724"/>
            </a:gdLst>
            <a:ahLst/>
            <a:cxnLst>
              <a:cxn ang="0">
                <a:pos x="connsiteX0" y="connsiteY0"/>
              </a:cxn>
              <a:cxn ang="0">
                <a:pos x="connsiteX1" y="connsiteY1"/>
              </a:cxn>
              <a:cxn ang="0">
                <a:pos x="connsiteX2" y="connsiteY2"/>
              </a:cxn>
            </a:cxnLst>
            <a:rect l="l" t="t" r="r" b="b"/>
            <a:pathLst>
              <a:path w="3897278" h="3359724">
                <a:moveTo>
                  <a:pt x="0" y="0"/>
                </a:moveTo>
                <a:lnTo>
                  <a:pt x="3897278" y="0"/>
                </a:lnTo>
                <a:lnTo>
                  <a:pt x="1948640" y="3359724"/>
                </a:lnTo>
                <a:close/>
              </a:path>
            </a:pathLst>
          </a:custGeom>
          <a:solidFill>
            <a:schemeClr val="bg1">
              <a:lumMod val="75000"/>
            </a:schemeClr>
          </a:solidFill>
        </p:spPr>
        <p:txBody>
          <a:bodyPr wrap="square">
            <a:noAutofit/>
          </a:bodyPr>
          <a:lstStyle/>
          <a:p>
            <a:endParaRPr lang="en-US"/>
          </a:p>
        </p:txBody>
      </p:sp>
      <p:sp>
        <p:nvSpPr>
          <p:cNvPr id="25" name="Picture Placeholder 24">
            <a:extLst>
              <a:ext uri="{FF2B5EF4-FFF2-40B4-BE49-F238E27FC236}">
                <a16:creationId xmlns:a16="http://schemas.microsoft.com/office/drawing/2014/main" id="{8723A3A0-7E45-49E0-9CFF-C0615114371B}"/>
              </a:ext>
            </a:extLst>
          </p:cNvPr>
          <p:cNvSpPr>
            <a:spLocks noGrp="1"/>
          </p:cNvSpPr>
          <p:nvPr>
            <p:ph type="pic" sz="quarter" idx="11"/>
          </p:nvPr>
        </p:nvSpPr>
        <p:spPr>
          <a:xfrm>
            <a:off x="10865949" y="1971272"/>
            <a:ext cx="3883925" cy="3375142"/>
          </a:xfrm>
          <a:custGeom>
            <a:avLst/>
            <a:gdLst>
              <a:gd name="connsiteX0" fmla="*/ 1935286 w 3883925"/>
              <a:gd name="connsiteY0" fmla="*/ 0 h 3375142"/>
              <a:gd name="connsiteX1" fmla="*/ 3883925 w 3883925"/>
              <a:gd name="connsiteY1" fmla="*/ 3375142 h 3375142"/>
              <a:gd name="connsiteX2" fmla="*/ 0 w 3883925"/>
              <a:gd name="connsiteY2" fmla="*/ 3367434 h 3375142"/>
            </a:gdLst>
            <a:ahLst/>
            <a:cxnLst>
              <a:cxn ang="0">
                <a:pos x="connsiteX0" y="connsiteY0"/>
              </a:cxn>
              <a:cxn ang="0">
                <a:pos x="connsiteX1" y="connsiteY1"/>
              </a:cxn>
              <a:cxn ang="0">
                <a:pos x="connsiteX2" y="connsiteY2"/>
              </a:cxn>
            </a:cxnLst>
            <a:rect l="l" t="t" r="r" b="b"/>
            <a:pathLst>
              <a:path w="3883925" h="3375142">
                <a:moveTo>
                  <a:pt x="1935286" y="0"/>
                </a:moveTo>
                <a:lnTo>
                  <a:pt x="3883925" y="3375142"/>
                </a:lnTo>
                <a:lnTo>
                  <a:pt x="0" y="3367434"/>
                </a:lnTo>
                <a:close/>
              </a:path>
            </a:pathLst>
          </a:custGeom>
          <a:solidFill>
            <a:schemeClr val="bg1">
              <a:lumMod val="75000"/>
            </a:schemeClr>
          </a:solidFill>
        </p:spPr>
        <p:txBody>
          <a:bodyPr wrap="square">
            <a:noAutofit/>
          </a:bodyPr>
          <a:lstStyle/>
          <a:p>
            <a:endParaRPr lang="en-US"/>
          </a:p>
        </p:txBody>
      </p:sp>
      <p:sp>
        <p:nvSpPr>
          <p:cNvPr id="21" name="Picture Placeholder 20">
            <a:extLst>
              <a:ext uri="{FF2B5EF4-FFF2-40B4-BE49-F238E27FC236}">
                <a16:creationId xmlns:a16="http://schemas.microsoft.com/office/drawing/2014/main" id="{1C6FF072-4BD0-419E-9ADC-BB913B586C3D}"/>
              </a:ext>
            </a:extLst>
          </p:cNvPr>
          <p:cNvSpPr>
            <a:spLocks noGrp="1"/>
          </p:cNvSpPr>
          <p:nvPr>
            <p:ph type="pic" sz="quarter" idx="10"/>
          </p:nvPr>
        </p:nvSpPr>
        <p:spPr>
          <a:xfrm>
            <a:off x="8786801" y="1905000"/>
            <a:ext cx="3897278" cy="3359724"/>
          </a:xfrm>
          <a:custGeom>
            <a:avLst/>
            <a:gdLst>
              <a:gd name="connsiteX0" fmla="*/ 0 w 3897278"/>
              <a:gd name="connsiteY0" fmla="*/ 0 h 3359724"/>
              <a:gd name="connsiteX1" fmla="*/ 3897278 w 3897278"/>
              <a:gd name="connsiteY1" fmla="*/ 0 h 3359724"/>
              <a:gd name="connsiteX2" fmla="*/ 1948639 w 3897278"/>
              <a:gd name="connsiteY2" fmla="*/ 3359724 h 3359724"/>
            </a:gdLst>
            <a:ahLst/>
            <a:cxnLst>
              <a:cxn ang="0">
                <a:pos x="connsiteX0" y="connsiteY0"/>
              </a:cxn>
              <a:cxn ang="0">
                <a:pos x="connsiteX1" y="connsiteY1"/>
              </a:cxn>
              <a:cxn ang="0">
                <a:pos x="connsiteX2" y="connsiteY2"/>
              </a:cxn>
            </a:cxnLst>
            <a:rect l="l" t="t" r="r" b="b"/>
            <a:pathLst>
              <a:path w="3897278" h="3359724">
                <a:moveTo>
                  <a:pt x="0" y="0"/>
                </a:moveTo>
                <a:lnTo>
                  <a:pt x="3897278" y="0"/>
                </a:lnTo>
                <a:lnTo>
                  <a:pt x="1948639" y="3359724"/>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4093245348"/>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10_3-Conten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80294BE-6B70-485F-83F0-A4A92E1682B3}"/>
              </a:ext>
            </a:extLst>
          </p:cNvPr>
          <p:cNvSpPr>
            <a:spLocks noGrp="1"/>
          </p:cNvSpPr>
          <p:nvPr>
            <p:ph type="pic" sz="quarter" idx="13"/>
          </p:nvPr>
        </p:nvSpPr>
        <p:spPr>
          <a:xfrm>
            <a:off x="6539590" y="5356972"/>
            <a:ext cx="5718833" cy="4930029"/>
          </a:xfrm>
          <a:custGeom>
            <a:avLst/>
            <a:gdLst>
              <a:gd name="connsiteX0" fmla="*/ 2859417 w 5718833"/>
              <a:gd name="connsiteY0" fmla="*/ 0 h 4930029"/>
              <a:gd name="connsiteX1" fmla="*/ 5718833 w 5718833"/>
              <a:gd name="connsiteY1" fmla="*/ 4930029 h 4930029"/>
              <a:gd name="connsiteX2" fmla="*/ 0 w 5718833"/>
              <a:gd name="connsiteY2" fmla="*/ 4930029 h 4930029"/>
            </a:gdLst>
            <a:ahLst/>
            <a:cxnLst>
              <a:cxn ang="0">
                <a:pos x="connsiteX0" y="connsiteY0"/>
              </a:cxn>
              <a:cxn ang="0">
                <a:pos x="connsiteX1" y="connsiteY1"/>
              </a:cxn>
              <a:cxn ang="0">
                <a:pos x="connsiteX2" y="connsiteY2"/>
              </a:cxn>
            </a:cxnLst>
            <a:rect l="l" t="t" r="r" b="b"/>
            <a:pathLst>
              <a:path w="5718833" h="4930029">
                <a:moveTo>
                  <a:pt x="2859417" y="0"/>
                </a:moveTo>
                <a:lnTo>
                  <a:pt x="5718833" y="4930029"/>
                </a:lnTo>
                <a:lnTo>
                  <a:pt x="0" y="4930029"/>
                </a:lnTo>
                <a:close/>
              </a:path>
            </a:pathLst>
          </a:custGeom>
          <a:solidFill>
            <a:schemeClr val="bg1">
              <a:lumMod val="75000"/>
            </a:schemeClr>
          </a:solidFill>
        </p:spPr>
        <p:txBody>
          <a:bodyPr wrap="square">
            <a:noAutofit/>
          </a:bodyPr>
          <a:lstStyle/>
          <a:p>
            <a:endParaRPr lang="en-US"/>
          </a:p>
        </p:txBody>
      </p:sp>
      <p:sp>
        <p:nvSpPr>
          <p:cNvPr id="25" name="Picture Placeholder 24">
            <a:extLst>
              <a:ext uri="{FF2B5EF4-FFF2-40B4-BE49-F238E27FC236}">
                <a16:creationId xmlns:a16="http://schemas.microsoft.com/office/drawing/2014/main" id="{1975B016-3622-461E-B0C9-9165E6DF63E7}"/>
              </a:ext>
            </a:extLst>
          </p:cNvPr>
          <p:cNvSpPr>
            <a:spLocks noGrp="1"/>
          </p:cNvSpPr>
          <p:nvPr>
            <p:ph type="pic" sz="quarter" idx="12"/>
          </p:nvPr>
        </p:nvSpPr>
        <p:spPr>
          <a:xfrm>
            <a:off x="9590512" y="5237099"/>
            <a:ext cx="5699239" cy="4952654"/>
          </a:xfrm>
          <a:custGeom>
            <a:avLst/>
            <a:gdLst>
              <a:gd name="connsiteX0" fmla="*/ 5699239 w 5699239"/>
              <a:gd name="connsiteY0" fmla="*/ 0 h 4952654"/>
              <a:gd name="connsiteX1" fmla="*/ 2839823 w 5699239"/>
              <a:gd name="connsiteY1" fmla="*/ 4952654 h 4952654"/>
              <a:gd name="connsiteX2" fmla="*/ 0 w 5699239"/>
              <a:gd name="connsiteY2" fmla="*/ 11312 h 4952654"/>
            </a:gdLst>
            <a:ahLst/>
            <a:cxnLst>
              <a:cxn ang="0">
                <a:pos x="connsiteX0" y="connsiteY0"/>
              </a:cxn>
              <a:cxn ang="0">
                <a:pos x="connsiteX1" y="connsiteY1"/>
              </a:cxn>
              <a:cxn ang="0">
                <a:pos x="connsiteX2" y="connsiteY2"/>
              </a:cxn>
            </a:cxnLst>
            <a:rect l="l" t="t" r="r" b="b"/>
            <a:pathLst>
              <a:path w="5699239" h="4952654">
                <a:moveTo>
                  <a:pt x="5699239" y="0"/>
                </a:moveTo>
                <a:lnTo>
                  <a:pt x="2839823" y="4952654"/>
                </a:lnTo>
                <a:lnTo>
                  <a:pt x="0" y="11312"/>
                </a:lnTo>
                <a:close/>
              </a:path>
            </a:pathLst>
          </a:custGeom>
          <a:solidFill>
            <a:schemeClr val="bg1">
              <a:lumMod val="75000"/>
            </a:schemeClr>
          </a:solidFill>
        </p:spPr>
        <p:txBody>
          <a:bodyPr wrap="square">
            <a:noAutofit/>
          </a:bodyPr>
          <a:lstStyle/>
          <a:p>
            <a:endParaRPr lang="en-US"/>
          </a:p>
        </p:txBody>
      </p:sp>
      <p:sp>
        <p:nvSpPr>
          <p:cNvPr id="20" name="Picture Placeholder 19">
            <a:extLst>
              <a:ext uri="{FF2B5EF4-FFF2-40B4-BE49-F238E27FC236}">
                <a16:creationId xmlns:a16="http://schemas.microsoft.com/office/drawing/2014/main" id="{C7BA31F3-6DF7-419D-AD84-EDBF095401EB}"/>
              </a:ext>
            </a:extLst>
          </p:cNvPr>
          <p:cNvSpPr>
            <a:spLocks noGrp="1"/>
          </p:cNvSpPr>
          <p:nvPr>
            <p:ph type="pic" sz="quarter" idx="11"/>
          </p:nvPr>
        </p:nvSpPr>
        <p:spPr>
          <a:xfrm>
            <a:off x="9537839" y="97246"/>
            <a:ext cx="5699239" cy="4952654"/>
          </a:xfrm>
          <a:custGeom>
            <a:avLst/>
            <a:gdLst>
              <a:gd name="connsiteX0" fmla="*/ 2839823 w 5699239"/>
              <a:gd name="connsiteY0" fmla="*/ 0 h 4952654"/>
              <a:gd name="connsiteX1" fmla="*/ 5699239 w 5699239"/>
              <a:gd name="connsiteY1" fmla="*/ 4952654 h 4952654"/>
              <a:gd name="connsiteX2" fmla="*/ 0 w 5699239"/>
              <a:gd name="connsiteY2" fmla="*/ 4941343 h 4952654"/>
            </a:gdLst>
            <a:ahLst/>
            <a:cxnLst>
              <a:cxn ang="0">
                <a:pos x="connsiteX0" y="connsiteY0"/>
              </a:cxn>
              <a:cxn ang="0">
                <a:pos x="connsiteX1" y="connsiteY1"/>
              </a:cxn>
              <a:cxn ang="0">
                <a:pos x="connsiteX2" y="connsiteY2"/>
              </a:cxn>
            </a:cxnLst>
            <a:rect l="l" t="t" r="r" b="b"/>
            <a:pathLst>
              <a:path w="5699239" h="4952654">
                <a:moveTo>
                  <a:pt x="2839823" y="0"/>
                </a:moveTo>
                <a:lnTo>
                  <a:pt x="5699239" y="4952654"/>
                </a:lnTo>
                <a:lnTo>
                  <a:pt x="0" y="4941343"/>
                </a:lnTo>
                <a:close/>
              </a:path>
            </a:pathLst>
          </a:custGeom>
          <a:solidFill>
            <a:schemeClr val="bg1">
              <a:lumMod val="75000"/>
            </a:schemeClr>
          </a:solidFill>
        </p:spPr>
        <p:txBody>
          <a:bodyPr wrap="square">
            <a:noAutofit/>
          </a:bodyPr>
          <a:lstStyle/>
          <a:p>
            <a:endParaRPr lang="en-US"/>
          </a:p>
        </p:txBody>
      </p:sp>
      <p:sp>
        <p:nvSpPr>
          <p:cNvPr id="19" name="Picture Placeholder 18">
            <a:extLst>
              <a:ext uri="{FF2B5EF4-FFF2-40B4-BE49-F238E27FC236}">
                <a16:creationId xmlns:a16="http://schemas.microsoft.com/office/drawing/2014/main" id="{F0C09598-1958-4DF3-8802-37E2A922E496}"/>
              </a:ext>
            </a:extLst>
          </p:cNvPr>
          <p:cNvSpPr>
            <a:spLocks noGrp="1"/>
          </p:cNvSpPr>
          <p:nvPr>
            <p:ph type="pic" sz="quarter" idx="10"/>
          </p:nvPr>
        </p:nvSpPr>
        <p:spPr>
          <a:xfrm>
            <a:off x="12569168" y="1"/>
            <a:ext cx="5718833" cy="4930029"/>
          </a:xfrm>
          <a:custGeom>
            <a:avLst/>
            <a:gdLst>
              <a:gd name="connsiteX0" fmla="*/ 0 w 5718833"/>
              <a:gd name="connsiteY0" fmla="*/ 0 h 4930029"/>
              <a:gd name="connsiteX1" fmla="*/ 5718833 w 5718833"/>
              <a:gd name="connsiteY1" fmla="*/ 0 h 4930029"/>
              <a:gd name="connsiteX2" fmla="*/ 2859417 w 5718833"/>
              <a:gd name="connsiteY2" fmla="*/ 4930029 h 4930029"/>
            </a:gdLst>
            <a:ahLst/>
            <a:cxnLst>
              <a:cxn ang="0">
                <a:pos x="connsiteX0" y="connsiteY0"/>
              </a:cxn>
              <a:cxn ang="0">
                <a:pos x="connsiteX1" y="connsiteY1"/>
              </a:cxn>
              <a:cxn ang="0">
                <a:pos x="connsiteX2" y="connsiteY2"/>
              </a:cxn>
            </a:cxnLst>
            <a:rect l="l" t="t" r="r" b="b"/>
            <a:pathLst>
              <a:path w="5718833" h="4930029">
                <a:moveTo>
                  <a:pt x="0" y="0"/>
                </a:moveTo>
                <a:lnTo>
                  <a:pt x="5718833" y="0"/>
                </a:lnTo>
                <a:lnTo>
                  <a:pt x="2859417" y="4930029"/>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654564342"/>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11_3-Conten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4E60526D-373D-4631-AD5D-F274B5386641}"/>
              </a:ext>
            </a:extLst>
          </p:cNvPr>
          <p:cNvSpPr>
            <a:spLocks noGrp="1"/>
          </p:cNvSpPr>
          <p:nvPr>
            <p:ph type="pic" sz="quarter" idx="13"/>
          </p:nvPr>
        </p:nvSpPr>
        <p:spPr>
          <a:xfrm>
            <a:off x="6772967" y="5222108"/>
            <a:ext cx="4786305" cy="4159313"/>
          </a:xfrm>
          <a:custGeom>
            <a:avLst/>
            <a:gdLst>
              <a:gd name="connsiteX0" fmla="*/ 4786305 w 4786305"/>
              <a:gd name="connsiteY0" fmla="*/ 0 h 4159313"/>
              <a:gd name="connsiteX1" fmla="*/ 2384925 w 4786305"/>
              <a:gd name="connsiteY1" fmla="*/ 4159313 h 4159313"/>
              <a:gd name="connsiteX2" fmla="*/ 0 w 4786305"/>
              <a:gd name="connsiteY2" fmla="*/ 9500 h 4159313"/>
            </a:gdLst>
            <a:ahLst/>
            <a:cxnLst>
              <a:cxn ang="0">
                <a:pos x="connsiteX0" y="connsiteY0"/>
              </a:cxn>
              <a:cxn ang="0">
                <a:pos x="connsiteX1" y="connsiteY1"/>
              </a:cxn>
              <a:cxn ang="0">
                <a:pos x="connsiteX2" y="connsiteY2"/>
              </a:cxn>
            </a:cxnLst>
            <a:rect l="l" t="t" r="r" b="b"/>
            <a:pathLst>
              <a:path w="4786305" h="4159313">
                <a:moveTo>
                  <a:pt x="4786305" y="0"/>
                </a:moveTo>
                <a:lnTo>
                  <a:pt x="2384925" y="4159313"/>
                </a:lnTo>
                <a:lnTo>
                  <a:pt x="0" y="9500"/>
                </a:lnTo>
                <a:close/>
              </a:path>
            </a:pathLst>
          </a:custGeom>
          <a:solidFill>
            <a:schemeClr val="bg1">
              <a:lumMod val="75000"/>
            </a:schemeClr>
          </a:solidFill>
        </p:spPr>
        <p:txBody>
          <a:bodyPr wrap="square">
            <a:noAutofit/>
          </a:bodyPr>
          <a:lstStyle/>
          <a:p>
            <a:endParaRPr lang="en-US"/>
          </a:p>
        </p:txBody>
      </p:sp>
      <p:sp>
        <p:nvSpPr>
          <p:cNvPr id="25" name="Picture Placeholder 24">
            <a:extLst>
              <a:ext uri="{FF2B5EF4-FFF2-40B4-BE49-F238E27FC236}">
                <a16:creationId xmlns:a16="http://schemas.microsoft.com/office/drawing/2014/main" id="{DD44B7D0-6789-4440-A3DE-239E8DA8B096}"/>
              </a:ext>
            </a:extLst>
          </p:cNvPr>
          <p:cNvSpPr>
            <a:spLocks noGrp="1"/>
          </p:cNvSpPr>
          <p:nvPr>
            <p:ph type="pic" sz="quarter" idx="12"/>
          </p:nvPr>
        </p:nvSpPr>
        <p:spPr>
          <a:xfrm>
            <a:off x="4210756" y="5322777"/>
            <a:ext cx="4802760" cy="4140312"/>
          </a:xfrm>
          <a:custGeom>
            <a:avLst/>
            <a:gdLst>
              <a:gd name="connsiteX0" fmla="*/ 2401381 w 4802760"/>
              <a:gd name="connsiteY0" fmla="*/ 0 h 4140312"/>
              <a:gd name="connsiteX1" fmla="*/ 4802760 w 4802760"/>
              <a:gd name="connsiteY1" fmla="*/ 4140312 h 4140312"/>
              <a:gd name="connsiteX2" fmla="*/ 0 w 4802760"/>
              <a:gd name="connsiteY2" fmla="*/ 4140312 h 4140312"/>
            </a:gdLst>
            <a:ahLst/>
            <a:cxnLst>
              <a:cxn ang="0">
                <a:pos x="connsiteX0" y="connsiteY0"/>
              </a:cxn>
              <a:cxn ang="0">
                <a:pos x="connsiteX1" y="connsiteY1"/>
              </a:cxn>
              <a:cxn ang="0">
                <a:pos x="connsiteX2" y="connsiteY2"/>
              </a:cxn>
            </a:cxnLst>
            <a:rect l="l" t="t" r="r" b="b"/>
            <a:pathLst>
              <a:path w="4802760" h="4140312">
                <a:moveTo>
                  <a:pt x="2401381" y="0"/>
                </a:moveTo>
                <a:lnTo>
                  <a:pt x="4802760" y="4140312"/>
                </a:lnTo>
                <a:lnTo>
                  <a:pt x="0" y="4140312"/>
                </a:lnTo>
                <a:close/>
              </a:path>
            </a:pathLst>
          </a:custGeom>
          <a:solidFill>
            <a:schemeClr val="bg1">
              <a:lumMod val="75000"/>
            </a:schemeClr>
          </a:solidFill>
        </p:spPr>
        <p:txBody>
          <a:bodyPr wrap="square">
            <a:noAutofit/>
          </a:bodyPr>
          <a:lstStyle/>
          <a:p>
            <a:endParaRPr lang="en-US"/>
          </a:p>
        </p:txBody>
      </p:sp>
      <p:sp>
        <p:nvSpPr>
          <p:cNvPr id="20" name="Picture Placeholder 19">
            <a:extLst>
              <a:ext uri="{FF2B5EF4-FFF2-40B4-BE49-F238E27FC236}">
                <a16:creationId xmlns:a16="http://schemas.microsoft.com/office/drawing/2014/main" id="{560533E6-3FE3-4CDE-8552-29914D8DFC0A}"/>
              </a:ext>
            </a:extLst>
          </p:cNvPr>
          <p:cNvSpPr>
            <a:spLocks noGrp="1"/>
          </p:cNvSpPr>
          <p:nvPr>
            <p:ph type="pic" sz="quarter" idx="11"/>
          </p:nvPr>
        </p:nvSpPr>
        <p:spPr>
          <a:xfrm>
            <a:off x="9274485" y="823913"/>
            <a:ext cx="4802760" cy="4140312"/>
          </a:xfrm>
          <a:custGeom>
            <a:avLst/>
            <a:gdLst>
              <a:gd name="connsiteX0" fmla="*/ 0 w 4802760"/>
              <a:gd name="connsiteY0" fmla="*/ 0 h 4140312"/>
              <a:gd name="connsiteX1" fmla="*/ 4802760 w 4802760"/>
              <a:gd name="connsiteY1" fmla="*/ 0 h 4140312"/>
              <a:gd name="connsiteX2" fmla="*/ 2401381 w 4802760"/>
              <a:gd name="connsiteY2" fmla="*/ 4140312 h 4140312"/>
            </a:gdLst>
            <a:ahLst/>
            <a:cxnLst>
              <a:cxn ang="0">
                <a:pos x="connsiteX0" y="connsiteY0"/>
              </a:cxn>
              <a:cxn ang="0">
                <a:pos x="connsiteX1" y="connsiteY1"/>
              </a:cxn>
              <a:cxn ang="0">
                <a:pos x="connsiteX2" y="connsiteY2"/>
              </a:cxn>
            </a:cxnLst>
            <a:rect l="l" t="t" r="r" b="b"/>
            <a:pathLst>
              <a:path w="4802760" h="4140312">
                <a:moveTo>
                  <a:pt x="0" y="0"/>
                </a:moveTo>
                <a:lnTo>
                  <a:pt x="4802760" y="0"/>
                </a:lnTo>
                <a:lnTo>
                  <a:pt x="2401381" y="4140312"/>
                </a:lnTo>
                <a:close/>
              </a:path>
            </a:pathLst>
          </a:custGeom>
          <a:solidFill>
            <a:schemeClr val="bg1">
              <a:lumMod val="75000"/>
            </a:schemeClr>
          </a:solidFill>
        </p:spPr>
        <p:txBody>
          <a:bodyPr wrap="square">
            <a:noAutofit/>
          </a:bodyPr>
          <a:lstStyle/>
          <a:p>
            <a:endParaRPr lang="en-US"/>
          </a:p>
        </p:txBody>
      </p:sp>
      <p:sp>
        <p:nvSpPr>
          <p:cNvPr id="19" name="Picture Placeholder 18">
            <a:extLst>
              <a:ext uri="{FF2B5EF4-FFF2-40B4-BE49-F238E27FC236}">
                <a16:creationId xmlns:a16="http://schemas.microsoft.com/office/drawing/2014/main" id="{FC3E6D02-8FD2-4EB7-ACB7-77EC82FC5F79}"/>
              </a:ext>
            </a:extLst>
          </p:cNvPr>
          <p:cNvSpPr>
            <a:spLocks noGrp="1"/>
          </p:cNvSpPr>
          <p:nvPr>
            <p:ph type="pic" sz="quarter" idx="10"/>
          </p:nvPr>
        </p:nvSpPr>
        <p:spPr>
          <a:xfrm>
            <a:off x="6728730" y="905582"/>
            <a:ext cx="4786305" cy="4159313"/>
          </a:xfrm>
          <a:custGeom>
            <a:avLst/>
            <a:gdLst>
              <a:gd name="connsiteX0" fmla="*/ 2384925 w 4786305"/>
              <a:gd name="connsiteY0" fmla="*/ 0 h 4159313"/>
              <a:gd name="connsiteX1" fmla="*/ 4786305 w 4786305"/>
              <a:gd name="connsiteY1" fmla="*/ 4159313 h 4159313"/>
              <a:gd name="connsiteX2" fmla="*/ 0 w 4786305"/>
              <a:gd name="connsiteY2" fmla="*/ 4149814 h 4159313"/>
            </a:gdLst>
            <a:ahLst/>
            <a:cxnLst>
              <a:cxn ang="0">
                <a:pos x="connsiteX0" y="connsiteY0"/>
              </a:cxn>
              <a:cxn ang="0">
                <a:pos x="connsiteX1" y="connsiteY1"/>
              </a:cxn>
              <a:cxn ang="0">
                <a:pos x="connsiteX2" y="connsiteY2"/>
              </a:cxn>
            </a:cxnLst>
            <a:rect l="l" t="t" r="r" b="b"/>
            <a:pathLst>
              <a:path w="4786305" h="4159313">
                <a:moveTo>
                  <a:pt x="2384925" y="0"/>
                </a:moveTo>
                <a:lnTo>
                  <a:pt x="4786305" y="4159313"/>
                </a:lnTo>
                <a:lnTo>
                  <a:pt x="0" y="4149814"/>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2002262374"/>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9_3-Content">
    <p:spTree>
      <p:nvGrpSpPr>
        <p:cNvPr id="1" name=""/>
        <p:cNvGrpSpPr/>
        <p:nvPr/>
      </p:nvGrpSpPr>
      <p:grpSpPr>
        <a:xfrm>
          <a:off x="0" y="0"/>
          <a:ext cx="0" cy="0"/>
          <a:chOff x="0" y="0"/>
          <a:chExt cx="0" cy="0"/>
        </a:xfrm>
      </p:grpSpPr>
      <p:sp>
        <p:nvSpPr>
          <p:cNvPr id="44" name="Picture Placeholder 43">
            <a:extLst>
              <a:ext uri="{FF2B5EF4-FFF2-40B4-BE49-F238E27FC236}">
                <a16:creationId xmlns:a16="http://schemas.microsoft.com/office/drawing/2014/main" id="{EF142B3E-492A-47C3-A9CA-9D47A6C8DB47}"/>
              </a:ext>
            </a:extLst>
          </p:cNvPr>
          <p:cNvSpPr>
            <a:spLocks noGrp="1"/>
          </p:cNvSpPr>
          <p:nvPr>
            <p:ph type="pic" sz="quarter" idx="17"/>
          </p:nvPr>
        </p:nvSpPr>
        <p:spPr>
          <a:xfrm>
            <a:off x="12092803" y="6652815"/>
            <a:ext cx="3171632" cy="2756157"/>
          </a:xfrm>
          <a:custGeom>
            <a:avLst/>
            <a:gdLst>
              <a:gd name="connsiteX0" fmla="*/ 3171632 w 3171632"/>
              <a:gd name="connsiteY0" fmla="*/ 0 h 2756157"/>
              <a:gd name="connsiteX1" fmla="*/ 1580364 w 3171632"/>
              <a:gd name="connsiteY1" fmla="*/ 2756157 h 2756157"/>
              <a:gd name="connsiteX2" fmla="*/ 0 w 3171632"/>
              <a:gd name="connsiteY2" fmla="*/ 6295 h 2756157"/>
            </a:gdLst>
            <a:ahLst/>
            <a:cxnLst>
              <a:cxn ang="0">
                <a:pos x="connsiteX0" y="connsiteY0"/>
              </a:cxn>
              <a:cxn ang="0">
                <a:pos x="connsiteX1" y="connsiteY1"/>
              </a:cxn>
              <a:cxn ang="0">
                <a:pos x="connsiteX2" y="connsiteY2"/>
              </a:cxn>
            </a:cxnLst>
            <a:rect l="l" t="t" r="r" b="b"/>
            <a:pathLst>
              <a:path w="3171632" h="2756157">
                <a:moveTo>
                  <a:pt x="3171632" y="0"/>
                </a:moveTo>
                <a:lnTo>
                  <a:pt x="1580364" y="2756157"/>
                </a:lnTo>
                <a:lnTo>
                  <a:pt x="0" y="6295"/>
                </a:lnTo>
                <a:close/>
              </a:path>
            </a:pathLst>
          </a:custGeom>
          <a:solidFill>
            <a:schemeClr val="bg1">
              <a:lumMod val="75000"/>
            </a:schemeClr>
          </a:solidFill>
        </p:spPr>
        <p:txBody>
          <a:bodyPr wrap="square">
            <a:noAutofit/>
          </a:bodyPr>
          <a:lstStyle/>
          <a:p>
            <a:endParaRPr lang="en-US"/>
          </a:p>
        </p:txBody>
      </p:sp>
      <p:sp>
        <p:nvSpPr>
          <p:cNvPr id="41" name="Picture Placeholder 40">
            <a:extLst>
              <a:ext uri="{FF2B5EF4-FFF2-40B4-BE49-F238E27FC236}">
                <a16:creationId xmlns:a16="http://schemas.microsoft.com/office/drawing/2014/main" id="{1A80C23B-EEAD-44EC-AA45-D26DB3B65C75}"/>
              </a:ext>
            </a:extLst>
          </p:cNvPr>
          <p:cNvSpPr>
            <a:spLocks noGrp="1"/>
          </p:cNvSpPr>
          <p:nvPr>
            <p:ph type="pic" sz="quarter" idx="16"/>
          </p:nvPr>
        </p:nvSpPr>
        <p:spPr>
          <a:xfrm>
            <a:off x="10394962" y="6719522"/>
            <a:ext cx="3182536" cy="2743566"/>
          </a:xfrm>
          <a:custGeom>
            <a:avLst/>
            <a:gdLst>
              <a:gd name="connsiteX0" fmla="*/ 1591268 w 3182536"/>
              <a:gd name="connsiteY0" fmla="*/ 0 h 2743566"/>
              <a:gd name="connsiteX1" fmla="*/ 3182536 w 3182536"/>
              <a:gd name="connsiteY1" fmla="*/ 2743566 h 2743566"/>
              <a:gd name="connsiteX2" fmla="*/ 0 w 3182536"/>
              <a:gd name="connsiteY2" fmla="*/ 2743566 h 2743566"/>
            </a:gdLst>
            <a:ahLst/>
            <a:cxnLst>
              <a:cxn ang="0">
                <a:pos x="connsiteX0" y="connsiteY0"/>
              </a:cxn>
              <a:cxn ang="0">
                <a:pos x="connsiteX1" y="connsiteY1"/>
              </a:cxn>
              <a:cxn ang="0">
                <a:pos x="connsiteX2" y="connsiteY2"/>
              </a:cxn>
            </a:cxnLst>
            <a:rect l="l" t="t" r="r" b="b"/>
            <a:pathLst>
              <a:path w="3182536" h="2743566">
                <a:moveTo>
                  <a:pt x="1591268" y="0"/>
                </a:moveTo>
                <a:lnTo>
                  <a:pt x="3182536" y="2743566"/>
                </a:lnTo>
                <a:lnTo>
                  <a:pt x="0" y="2743566"/>
                </a:lnTo>
                <a:close/>
              </a:path>
            </a:pathLst>
          </a:custGeom>
          <a:solidFill>
            <a:schemeClr val="bg1">
              <a:lumMod val="75000"/>
            </a:schemeClr>
          </a:solidFill>
        </p:spPr>
        <p:txBody>
          <a:bodyPr wrap="square">
            <a:noAutofit/>
          </a:bodyPr>
          <a:lstStyle/>
          <a:p>
            <a:endParaRPr lang="en-US"/>
          </a:p>
        </p:txBody>
      </p:sp>
      <p:sp>
        <p:nvSpPr>
          <p:cNvPr id="38" name="Picture Placeholder 37">
            <a:extLst>
              <a:ext uri="{FF2B5EF4-FFF2-40B4-BE49-F238E27FC236}">
                <a16:creationId xmlns:a16="http://schemas.microsoft.com/office/drawing/2014/main" id="{8DED70E2-322F-459F-8744-3A9FEA38D551}"/>
              </a:ext>
            </a:extLst>
          </p:cNvPr>
          <p:cNvSpPr>
            <a:spLocks noGrp="1"/>
          </p:cNvSpPr>
          <p:nvPr>
            <p:ph type="pic" sz="quarter" idx="15"/>
          </p:nvPr>
        </p:nvSpPr>
        <p:spPr>
          <a:xfrm>
            <a:off x="13750427" y="3738363"/>
            <a:ext cx="3182537" cy="2743566"/>
          </a:xfrm>
          <a:custGeom>
            <a:avLst/>
            <a:gdLst>
              <a:gd name="connsiteX0" fmla="*/ 0 w 3182537"/>
              <a:gd name="connsiteY0" fmla="*/ 0 h 2743566"/>
              <a:gd name="connsiteX1" fmla="*/ 3182537 w 3182537"/>
              <a:gd name="connsiteY1" fmla="*/ 0 h 2743566"/>
              <a:gd name="connsiteX2" fmla="*/ 1591268 w 3182537"/>
              <a:gd name="connsiteY2" fmla="*/ 2743566 h 2743566"/>
            </a:gdLst>
            <a:ahLst/>
            <a:cxnLst>
              <a:cxn ang="0">
                <a:pos x="connsiteX0" y="connsiteY0"/>
              </a:cxn>
              <a:cxn ang="0">
                <a:pos x="connsiteX1" y="connsiteY1"/>
              </a:cxn>
              <a:cxn ang="0">
                <a:pos x="connsiteX2" y="connsiteY2"/>
              </a:cxn>
            </a:cxnLst>
            <a:rect l="l" t="t" r="r" b="b"/>
            <a:pathLst>
              <a:path w="3182537" h="2743566">
                <a:moveTo>
                  <a:pt x="0" y="0"/>
                </a:moveTo>
                <a:lnTo>
                  <a:pt x="3182537" y="0"/>
                </a:lnTo>
                <a:lnTo>
                  <a:pt x="1591268" y="2743566"/>
                </a:lnTo>
                <a:close/>
              </a:path>
            </a:pathLst>
          </a:custGeom>
          <a:solidFill>
            <a:schemeClr val="bg1">
              <a:lumMod val="75000"/>
            </a:schemeClr>
          </a:solidFill>
        </p:spPr>
        <p:txBody>
          <a:bodyPr wrap="square">
            <a:noAutofit/>
          </a:bodyPr>
          <a:lstStyle/>
          <a:p>
            <a:endParaRPr lang="en-US"/>
          </a:p>
        </p:txBody>
      </p:sp>
      <p:sp>
        <p:nvSpPr>
          <p:cNvPr id="35" name="Picture Placeholder 34">
            <a:extLst>
              <a:ext uri="{FF2B5EF4-FFF2-40B4-BE49-F238E27FC236}">
                <a16:creationId xmlns:a16="http://schemas.microsoft.com/office/drawing/2014/main" id="{7889B759-9BB8-44FF-940C-5BD424C5C57F}"/>
              </a:ext>
            </a:extLst>
          </p:cNvPr>
          <p:cNvSpPr>
            <a:spLocks noGrp="1"/>
          </p:cNvSpPr>
          <p:nvPr>
            <p:ph type="pic" sz="quarter" idx="14"/>
          </p:nvPr>
        </p:nvSpPr>
        <p:spPr>
          <a:xfrm>
            <a:off x="12063490" y="3792482"/>
            <a:ext cx="3171632" cy="2756157"/>
          </a:xfrm>
          <a:custGeom>
            <a:avLst/>
            <a:gdLst>
              <a:gd name="connsiteX0" fmla="*/ 1580364 w 3171632"/>
              <a:gd name="connsiteY0" fmla="*/ 0 h 2756157"/>
              <a:gd name="connsiteX1" fmla="*/ 3171632 w 3171632"/>
              <a:gd name="connsiteY1" fmla="*/ 2756157 h 2756157"/>
              <a:gd name="connsiteX2" fmla="*/ 0 w 3171632"/>
              <a:gd name="connsiteY2" fmla="*/ 2749862 h 2756157"/>
            </a:gdLst>
            <a:ahLst/>
            <a:cxnLst>
              <a:cxn ang="0">
                <a:pos x="connsiteX0" y="connsiteY0"/>
              </a:cxn>
              <a:cxn ang="0">
                <a:pos x="connsiteX1" y="connsiteY1"/>
              </a:cxn>
              <a:cxn ang="0">
                <a:pos x="connsiteX2" y="connsiteY2"/>
              </a:cxn>
            </a:cxnLst>
            <a:rect l="l" t="t" r="r" b="b"/>
            <a:pathLst>
              <a:path w="3171632" h="2756157">
                <a:moveTo>
                  <a:pt x="1580364" y="0"/>
                </a:moveTo>
                <a:lnTo>
                  <a:pt x="3171632" y="2756157"/>
                </a:lnTo>
                <a:lnTo>
                  <a:pt x="0" y="2749862"/>
                </a:lnTo>
                <a:close/>
              </a:path>
            </a:pathLst>
          </a:custGeom>
          <a:solidFill>
            <a:schemeClr val="bg1">
              <a:lumMod val="75000"/>
            </a:schemeClr>
          </a:solidFill>
        </p:spPr>
        <p:txBody>
          <a:bodyPr wrap="square">
            <a:noAutofit/>
          </a:bodyPr>
          <a:lstStyle/>
          <a:p>
            <a:endParaRPr lang="en-US"/>
          </a:p>
        </p:txBody>
      </p:sp>
      <p:sp>
        <p:nvSpPr>
          <p:cNvPr id="32" name="Picture Placeholder 31">
            <a:extLst>
              <a:ext uri="{FF2B5EF4-FFF2-40B4-BE49-F238E27FC236}">
                <a16:creationId xmlns:a16="http://schemas.microsoft.com/office/drawing/2014/main" id="{7F156D99-BBB5-4DC9-A0EA-C332B88F43CF}"/>
              </a:ext>
            </a:extLst>
          </p:cNvPr>
          <p:cNvSpPr>
            <a:spLocks noGrp="1"/>
          </p:cNvSpPr>
          <p:nvPr>
            <p:ph type="pic" sz="quarter" idx="13"/>
          </p:nvPr>
        </p:nvSpPr>
        <p:spPr>
          <a:xfrm>
            <a:off x="10361628" y="3738364"/>
            <a:ext cx="3171632" cy="2756157"/>
          </a:xfrm>
          <a:custGeom>
            <a:avLst/>
            <a:gdLst>
              <a:gd name="connsiteX0" fmla="*/ 3171632 w 3171632"/>
              <a:gd name="connsiteY0" fmla="*/ 0 h 2756157"/>
              <a:gd name="connsiteX1" fmla="*/ 1580364 w 3171632"/>
              <a:gd name="connsiteY1" fmla="*/ 2756157 h 2756157"/>
              <a:gd name="connsiteX2" fmla="*/ 0 w 3171632"/>
              <a:gd name="connsiteY2" fmla="*/ 6295 h 2756157"/>
            </a:gdLst>
            <a:ahLst/>
            <a:cxnLst>
              <a:cxn ang="0">
                <a:pos x="connsiteX0" y="connsiteY0"/>
              </a:cxn>
              <a:cxn ang="0">
                <a:pos x="connsiteX1" y="connsiteY1"/>
              </a:cxn>
              <a:cxn ang="0">
                <a:pos x="connsiteX2" y="connsiteY2"/>
              </a:cxn>
            </a:cxnLst>
            <a:rect l="l" t="t" r="r" b="b"/>
            <a:pathLst>
              <a:path w="3171632" h="2756157">
                <a:moveTo>
                  <a:pt x="3171632" y="0"/>
                </a:moveTo>
                <a:lnTo>
                  <a:pt x="1580364" y="2756157"/>
                </a:lnTo>
                <a:lnTo>
                  <a:pt x="0" y="6295"/>
                </a:lnTo>
                <a:close/>
              </a:path>
            </a:pathLst>
          </a:custGeom>
          <a:solidFill>
            <a:schemeClr val="bg1">
              <a:lumMod val="75000"/>
            </a:schemeClr>
          </a:solidFill>
        </p:spPr>
        <p:txBody>
          <a:bodyPr wrap="square">
            <a:noAutofit/>
          </a:bodyPr>
          <a:lstStyle/>
          <a:p>
            <a:endParaRPr lang="en-US"/>
          </a:p>
        </p:txBody>
      </p:sp>
      <p:sp>
        <p:nvSpPr>
          <p:cNvPr id="30" name="Picture Placeholder 29">
            <a:extLst>
              <a:ext uri="{FF2B5EF4-FFF2-40B4-BE49-F238E27FC236}">
                <a16:creationId xmlns:a16="http://schemas.microsoft.com/office/drawing/2014/main" id="{E13288FC-2041-479D-8E83-1057F1F02D58}"/>
              </a:ext>
            </a:extLst>
          </p:cNvPr>
          <p:cNvSpPr>
            <a:spLocks noGrp="1"/>
          </p:cNvSpPr>
          <p:nvPr>
            <p:ph type="pic" sz="quarter" idx="12"/>
          </p:nvPr>
        </p:nvSpPr>
        <p:spPr>
          <a:xfrm>
            <a:off x="8663787" y="3805072"/>
            <a:ext cx="3182536" cy="2743566"/>
          </a:xfrm>
          <a:custGeom>
            <a:avLst/>
            <a:gdLst>
              <a:gd name="connsiteX0" fmla="*/ 1591268 w 3182536"/>
              <a:gd name="connsiteY0" fmla="*/ 0 h 2743566"/>
              <a:gd name="connsiteX1" fmla="*/ 3182536 w 3182536"/>
              <a:gd name="connsiteY1" fmla="*/ 2743566 h 2743566"/>
              <a:gd name="connsiteX2" fmla="*/ 0 w 3182536"/>
              <a:gd name="connsiteY2" fmla="*/ 2743566 h 2743566"/>
            </a:gdLst>
            <a:ahLst/>
            <a:cxnLst>
              <a:cxn ang="0">
                <a:pos x="connsiteX0" y="connsiteY0"/>
              </a:cxn>
              <a:cxn ang="0">
                <a:pos x="connsiteX1" y="connsiteY1"/>
              </a:cxn>
              <a:cxn ang="0">
                <a:pos x="connsiteX2" y="connsiteY2"/>
              </a:cxn>
            </a:cxnLst>
            <a:rect l="l" t="t" r="r" b="b"/>
            <a:pathLst>
              <a:path w="3182536" h="2743566">
                <a:moveTo>
                  <a:pt x="1591268" y="0"/>
                </a:moveTo>
                <a:lnTo>
                  <a:pt x="3182536" y="2743566"/>
                </a:lnTo>
                <a:lnTo>
                  <a:pt x="0" y="2743566"/>
                </a:lnTo>
                <a:close/>
              </a:path>
            </a:pathLst>
          </a:custGeom>
          <a:solidFill>
            <a:schemeClr val="bg1">
              <a:lumMod val="75000"/>
            </a:schemeClr>
          </a:solidFill>
        </p:spPr>
        <p:txBody>
          <a:bodyPr wrap="square">
            <a:noAutofit/>
          </a:bodyPr>
          <a:lstStyle/>
          <a:p>
            <a:endParaRPr lang="en-US"/>
          </a:p>
        </p:txBody>
      </p:sp>
      <p:sp>
        <p:nvSpPr>
          <p:cNvPr id="29" name="Picture Placeholder 28">
            <a:extLst>
              <a:ext uri="{FF2B5EF4-FFF2-40B4-BE49-F238E27FC236}">
                <a16:creationId xmlns:a16="http://schemas.microsoft.com/office/drawing/2014/main" id="{4E0D032D-FD53-4CB9-8BEB-34B541B79B24}"/>
              </a:ext>
            </a:extLst>
          </p:cNvPr>
          <p:cNvSpPr>
            <a:spLocks noGrp="1"/>
          </p:cNvSpPr>
          <p:nvPr>
            <p:ph type="pic" sz="quarter" idx="11"/>
          </p:nvPr>
        </p:nvSpPr>
        <p:spPr>
          <a:xfrm>
            <a:off x="12019252" y="823913"/>
            <a:ext cx="3182536" cy="2743566"/>
          </a:xfrm>
          <a:custGeom>
            <a:avLst/>
            <a:gdLst>
              <a:gd name="connsiteX0" fmla="*/ 0 w 3182536"/>
              <a:gd name="connsiteY0" fmla="*/ 0 h 2743566"/>
              <a:gd name="connsiteX1" fmla="*/ 3182536 w 3182536"/>
              <a:gd name="connsiteY1" fmla="*/ 0 h 2743566"/>
              <a:gd name="connsiteX2" fmla="*/ 1591268 w 3182536"/>
              <a:gd name="connsiteY2" fmla="*/ 2743566 h 2743566"/>
            </a:gdLst>
            <a:ahLst/>
            <a:cxnLst>
              <a:cxn ang="0">
                <a:pos x="connsiteX0" y="connsiteY0"/>
              </a:cxn>
              <a:cxn ang="0">
                <a:pos x="connsiteX1" y="connsiteY1"/>
              </a:cxn>
              <a:cxn ang="0">
                <a:pos x="connsiteX2" y="connsiteY2"/>
              </a:cxn>
            </a:cxnLst>
            <a:rect l="l" t="t" r="r" b="b"/>
            <a:pathLst>
              <a:path w="3182536" h="2743566">
                <a:moveTo>
                  <a:pt x="0" y="0"/>
                </a:moveTo>
                <a:lnTo>
                  <a:pt x="3182536" y="0"/>
                </a:lnTo>
                <a:lnTo>
                  <a:pt x="1591268" y="2743566"/>
                </a:lnTo>
                <a:close/>
              </a:path>
            </a:pathLst>
          </a:custGeom>
          <a:solidFill>
            <a:schemeClr val="bg1">
              <a:lumMod val="75000"/>
            </a:schemeClr>
          </a:solidFill>
        </p:spPr>
        <p:txBody>
          <a:bodyPr wrap="square">
            <a:noAutofit/>
          </a:bodyPr>
          <a:lstStyle/>
          <a:p>
            <a:endParaRPr lang="en-US"/>
          </a:p>
        </p:txBody>
      </p:sp>
      <p:sp>
        <p:nvSpPr>
          <p:cNvPr id="28" name="Picture Placeholder 27">
            <a:extLst>
              <a:ext uri="{FF2B5EF4-FFF2-40B4-BE49-F238E27FC236}">
                <a16:creationId xmlns:a16="http://schemas.microsoft.com/office/drawing/2014/main" id="{88F22D5F-53E6-4472-A516-2A029E07F472}"/>
              </a:ext>
            </a:extLst>
          </p:cNvPr>
          <p:cNvSpPr>
            <a:spLocks noGrp="1"/>
          </p:cNvSpPr>
          <p:nvPr>
            <p:ph type="pic" sz="quarter" idx="10"/>
          </p:nvPr>
        </p:nvSpPr>
        <p:spPr>
          <a:xfrm>
            <a:off x="10332315" y="878032"/>
            <a:ext cx="3171632" cy="2756157"/>
          </a:xfrm>
          <a:custGeom>
            <a:avLst/>
            <a:gdLst>
              <a:gd name="connsiteX0" fmla="*/ 1580364 w 3171632"/>
              <a:gd name="connsiteY0" fmla="*/ 0 h 2756157"/>
              <a:gd name="connsiteX1" fmla="*/ 3171632 w 3171632"/>
              <a:gd name="connsiteY1" fmla="*/ 2756157 h 2756157"/>
              <a:gd name="connsiteX2" fmla="*/ 0 w 3171632"/>
              <a:gd name="connsiteY2" fmla="*/ 2749862 h 2756157"/>
            </a:gdLst>
            <a:ahLst/>
            <a:cxnLst>
              <a:cxn ang="0">
                <a:pos x="connsiteX0" y="connsiteY0"/>
              </a:cxn>
              <a:cxn ang="0">
                <a:pos x="connsiteX1" y="connsiteY1"/>
              </a:cxn>
              <a:cxn ang="0">
                <a:pos x="connsiteX2" y="connsiteY2"/>
              </a:cxn>
            </a:cxnLst>
            <a:rect l="l" t="t" r="r" b="b"/>
            <a:pathLst>
              <a:path w="3171632" h="2756157">
                <a:moveTo>
                  <a:pt x="1580364" y="0"/>
                </a:moveTo>
                <a:lnTo>
                  <a:pt x="3171632" y="2756157"/>
                </a:lnTo>
                <a:lnTo>
                  <a:pt x="0" y="2749862"/>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365270260"/>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2_3-Content">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F96AF6D5-25DE-4112-8AF6-884FC453C56C}"/>
              </a:ext>
            </a:extLst>
          </p:cNvPr>
          <p:cNvSpPr>
            <a:spLocks noGrp="1"/>
          </p:cNvSpPr>
          <p:nvPr>
            <p:ph type="pic" sz="quarter" idx="15"/>
          </p:nvPr>
        </p:nvSpPr>
        <p:spPr>
          <a:xfrm>
            <a:off x="13690910" y="2989374"/>
            <a:ext cx="5502901" cy="4743881"/>
          </a:xfrm>
          <a:custGeom>
            <a:avLst/>
            <a:gdLst>
              <a:gd name="connsiteX0" fmla="*/ 0 w 5502901"/>
              <a:gd name="connsiteY0" fmla="*/ 0 h 4743881"/>
              <a:gd name="connsiteX1" fmla="*/ 5502901 w 5502901"/>
              <a:gd name="connsiteY1" fmla="*/ 0 h 4743881"/>
              <a:gd name="connsiteX2" fmla="*/ 2751451 w 5502901"/>
              <a:gd name="connsiteY2" fmla="*/ 4743881 h 4743881"/>
            </a:gdLst>
            <a:ahLst/>
            <a:cxnLst>
              <a:cxn ang="0">
                <a:pos x="connsiteX0" y="connsiteY0"/>
              </a:cxn>
              <a:cxn ang="0">
                <a:pos x="connsiteX1" y="connsiteY1"/>
              </a:cxn>
              <a:cxn ang="0">
                <a:pos x="connsiteX2" y="connsiteY2"/>
              </a:cxn>
            </a:cxnLst>
            <a:rect l="l" t="t" r="r" b="b"/>
            <a:pathLst>
              <a:path w="5502901" h="4743881">
                <a:moveTo>
                  <a:pt x="0" y="0"/>
                </a:moveTo>
                <a:lnTo>
                  <a:pt x="5502901" y="0"/>
                </a:lnTo>
                <a:lnTo>
                  <a:pt x="2751451" y="4743881"/>
                </a:lnTo>
                <a:close/>
              </a:path>
            </a:pathLst>
          </a:custGeom>
          <a:solidFill>
            <a:schemeClr val="bg1">
              <a:lumMod val="75000"/>
            </a:schemeClr>
          </a:solidFill>
        </p:spPr>
        <p:txBody>
          <a:bodyPr wrap="square">
            <a:noAutofit/>
          </a:bodyPr>
          <a:lstStyle/>
          <a:p>
            <a:endParaRPr lang="en-US"/>
          </a:p>
        </p:txBody>
      </p:sp>
      <p:sp>
        <p:nvSpPr>
          <p:cNvPr id="30" name="Picture Placeholder 29">
            <a:extLst>
              <a:ext uri="{FF2B5EF4-FFF2-40B4-BE49-F238E27FC236}">
                <a16:creationId xmlns:a16="http://schemas.microsoft.com/office/drawing/2014/main" id="{0914F6E7-B1D3-4BC6-A42D-4993D54F60C0}"/>
              </a:ext>
            </a:extLst>
          </p:cNvPr>
          <p:cNvSpPr>
            <a:spLocks noGrp="1"/>
          </p:cNvSpPr>
          <p:nvPr>
            <p:ph type="pic" sz="quarter" idx="14"/>
          </p:nvPr>
        </p:nvSpPr>
        <p:spPr>
          <a:xfrm>
            <a:off x="10779108" y="3082950"/>
            <a:ext cx="5484047" cy="4765651"/>
          </a:xfrm>
          <a:custGeom>
            <a:avLst/>
            <a:gdLst>
              <a:gd name="connsiteX0" fmla="*/ 2751451 w 5484047"/>
              <a:gd name="connsiteY0" fmla="*/ 0 h 4765651"/>
              <a:gd name="connsiteX1" fmla="*/ 5484047 w 5484047"/>
              <a:gd name="connsiteY1" fmla="*/ 4754766 h 4765651"/>
              <a:gd name="connsiteX2" fmla="*/ 0 w 5484047"/>
              <a:gd name="connsiteY2" fmla="*/ 4765651 h 4765651"/>
            </a:gdLst>
            <a:ahLst/>
            <a:cxnLst>
              <a:cxn ang="0">
                <a:pos x="connsiteX0" y="connsiteY0"/>
              </a:cxn>
              <a:cxn ang="0">
                <a:pos x="connsiteX1" y="connsiteY1"/>
              </a:cxn>
              <a:cxn ang="0">
                <a:pos x="connsiteX2" y="connsiteY2"/>
              </a:cxn>
            </a:cxnLst>
            <a:rect l="l" t="t" r="r" b="b"/>
            <a:pathLst>
              <a:path w="5484047" h="4765651">
                <a:moveTo>
                  <a:pt x="2751451" y="0"/>
                </a:moveTo>
                <a:lnTo>
                  <a:pt x="5484047" y="4754766"/>
                </a:lnTo>
                <a:lnTo>
                  <a:pt x="0" y="4765651"/>
                </a:lnTo>
                <a:close/>
              </a:path>
            </a:pathLst>
          </a:custGeom>
          <a:solidFill>
            <a:schemeClr val="bg1">
              <a:lumMod val="75000"/>
            </a:schemeClr>
          </a:solidFill>
        </p:spPr>
        <p:txBody>
          <a:bodyPr wrap="square">
            <a:noAutofit/>
          </a:bodyPr>
          <a:lstStyle/>
          <a:p>
            <a:endParaRPr lang="en-US"/>
          </a:p>
        </p:txBody>
      </p:sp>
      <p:sp>
        <p:nvSpPr>
          <p:cNvPr id="27" name="Picture Placeholder 26">
            <a:extLst>
              <a:ext uri="{FF2B5EF4-FFF2-40B4-BE49-F238E27FC236}">
                <a16:creationId xmlns:a16="http://schemas.microsoft.com/office/drawing/2014/main" id="{D2CAB8CE-D680-455E-A742-4B9DC901AC3A}"/>
              </a:ext>
            </a:extLst>
          </p:cNvPr>
          <p:cNvSpPr>
            <a:spLocks noGrp="1"/>
          </p:cNvSpPr>
          <p:nvPr>
            <p:ph type="pic" sz="quarter" idx="13"/>
          </p:nvPr>
        </p:nvSpPr>
        <p:spPr>
          <a:xfrm>
            <a:off x="7848451" y="2989374"/>
            <a:ext cx="5502901" cy="4743881"/>
          </a:xfrm>
          <a:custGeom>
            <a:avLst/>
            <a:gdLst>
              <a:gd name="connsiteX0" fmla="*/ 0 w 5502901"/>
              <a:gd name="connsiteY0" fmla="*/ 0 h 4743881"/>
              <a:gd name="connsiteX1" fmla="*/ 5502901 w 5502901"/>
              <a:gd name="connsiteY1" fmla="*/ 0 h 4743881"/>
              <a:gd name="connsiteX2" fmla="*/ 2751451 w 5502901"/>
              <a:gd name="connsiteY2" fmla="*/ 4743881 h 4743881"/>
            </a:gdLst>
            <a:ahLst/>
            <a:cxnLst>
              <a:cxn ang="0">
                <a:pos x="connsiteX0" y="connsiteY0"/>
              </a:cxn>
              <a:cxn ang="0">
                <a:pos x="connsiteX1" y="connsiteY1"/>
              </a:cxn>
              <a:cxn ang="0">
                <a:pos x="connsiteX2" y="connsiteY2"/>
              </a:cxn>
            </a:cxnLst>
            <a:rect l="l" t="t" r="r" b="b"/>
            <a:pathLst>
              <a:path w="5502901" h="4743881">
                <a:moveTo>
                  <a:pt x="0" y="0"/>
                </a:moveTo>
                <a:lnTo>
                  <a:pt x="5502901" y="0"/>
                </a:lnTo>
                <a:lnTo>
                  <a:pt x="2751451" y="4743881"/>
                </a:lnTo>
                <a:close/>
              </a:path>
            </a:pathLst>
          </a:custGeom>
          <a:solidFill>
            <a:schemeClr val="bg1">
              <a:lumMod val="75000"/>
            </a:schemeClr>
          </a:solidFill>
        </p:spPr>
        <p:txBody>
          <a:bodyPr wrap="square">
            <a:noAutofit/>
          </a:bodyPr>
          <a:lstStyle/>
          <a:p>
            <a:endParaRPr lang="en-US"/>
          </a:p>
        </p:txBody>
      </p:sp>
      <p:sp>
        <p:nvSpPr>
          <p:cNvPr id="25" name="Picture Placeholder 24">
            <a:extLst>
              <a:ext uri="{FF2B5EF4-FFF2-40B4-BE49-F238E27FC236}">
                <a16:creationId xmlns:a16="http://schemas.microsoft.com/office/drawing/2014/main" id="{0848A207-F986-4E13-A541-D9ECDB3CE894}"/>
              </a:ext>
            </a:extLst>
          </p:cNvPr>
          <p:cNvSpPr>
            <a:spLocks noGrp="1"/>
          </p:cNvSpPr>
          <p:nvPr>
            <p:ph type="pic" sz="quarter" idx="12"/>
          </p:nvPr>
        </p:nvSpPr>
        <p:spPr>
          <a:xfrm>
            <a:off x="4936650" y="3082949"/>
            <a:ext cx="5484046" cy="4765651"/>
          </a:xfrm>
          <a:custGeom>
            <a:avLst/>
            <a:gdLst>
              <a:gd name="connsiteX0" fmla="*/ 2732596 w 5484046"/>
              <a:gd name="connsiteY0" fmla="*/ 0 h 4765651"/>
              <a:gd name="connsiteX1" fmla="*/ 5484046 w 5484046"/>
              <a:gd name="connsiteY1" fmla="*/ 4765651 h 4765651"/>
              <a:gd name="connsiteX2" fmla="*/ 0 w 5484046"/>
              <a:gd name="connsiteY2" fmla="*/ 4754767 h 4765651"/>
            </a:gdLst>
            <a:ahLst/>
            <a:cxnLst>
              <a:cxn ang="0">
                <a:pos x="connsiteX0" y="connsiteY0"/>
              </a:cxn>
              <a:cxn ang="0">
                <a:pos x="connsiteX1" y="connsiteY1"/>
              </a:cxn>
              <a:cxn ang="0">
                <a:pos x="connsiteX2" y="connsiteY2"/>
              </a:cxn>
            </a:cxnLst>
            <a:rect l="l" t="t" r="r" b="b"/>
            <a:pathLst>
              <a:path w="5484046" h="4765651">
                <a:moveTo>
                  <a:pt x="2732596" y="0"/>
                </a:moveTo>
                <a:lnTo>
                  <a:pt x="5484046" y="4765651"/>
                </a:lnTo>
                <a:lnTo>
                  <a:pt x="0" y="4754767"/>
                </a:lnTo>
                <a:close/>
              </a:path>
            </a:pathLst>
          </a:custGeom>
          <a:solidFill>
            <a:schemeClr val="bg1">
              <a:lumMod val="75000"/>
            </a:schemeClr>
          </a:solidFill>
        </p:spPr>
        <p:txBody>
          <a:bodyPr wrap="square">
            <a:noAutofit/>
          </a:bodyPr>
          <a:lstStyle/>
          <a:p>
            <a:endParaRPr lang="en-US"/>
          </a:p>
        </p:txBody>
      </p:sp>
      <p:sp>
        <p:nvSpPr>
          <p:cNvPr id="21" name="Picture Placeholder 20">
            <a:extLst>
              <a:ext uri="{FF2B5EF4-FFF2-40B4-BE49-F238E27FC236}">
                <a16:creationId xmlns:a16="http://schemas.microsoft.com/office/drawing/2014/main" id="{635E48E6-EA22-4DC5-8C98-C072E5743165}"/>
              </a:ext>
            </a:extLst>
          </p:cNvPr>
          <p:cNvSpPr>
            <a:spLocks noGrp="1"/>
          </p:cNvSpPr>
          <p:nvPr>
            <p:ph type="pic" sz="quarter" idx="11"/>
          </p:nvPr>
        </p:nvSpPr>
        <p:spPr>
          <a:xfrm>
            <a:off x="2005995" y="2989375"/>
            <a:ext cx="5502901" cy="4743881"/>
          </a:xfrm>
          <a:custGeom>
            <a:avLst/>
            <a:gdLst>
              <a:gd name="connsiteX0" fmla="*/ 0 w 5502901"/>
              <a:gd name="connsiteY0" fmla="*/ 0 h 4743881"/>
              <a:gd name="connsiteX1" fmla="*/ 5502901 w 5502901"/>
              <a:gd name="connsiteY1" fmla="*/ 0 h 4743881"/>
              <a:gd name="connsiteX2" fmla="*/ 2751451 w 5502901"/>
              <a:gd name="connsiteY2" fmla="*/ 4743881 h 4743881"/>
            </a:gdLst>
            <a:ahLst/>
            <a:cxnLst>
              <a:cxn ang="0">
                <a:pos x="connsiteX0" y="connsiteY0"/>
              </a:cxn>
              <a:cxn ang="0">
                <a:pos x="connsiteX1" y="connsiteY1"/>
              </a:cxn>
              <a:cxn ang="0">
                <a:pos x="connsiteX2" y="connsiteY2"/>
              </a:cxn>
            </a:cxnLst>
            <a:rect l="l" t="t" r="r" b="b"/>
            <a:pathLst>
              <a:path w="5502901" h="4743881">
                <a:moveTo>
                  <a:pt x="0" y="0"/>
                </a:moveTo>
                <a:lnTo>
                  <a:pt x="5502901" y="0"/>
                </a:lnTo>
                <a:lnTo>
                  <a:pt x="2751451" y="4743881"/>
                </a:lnTo>
                <a:close/>
              </a:path>
            </a:pathLst>
          </a:custGeom>
          <a:solidFill>
            <a:schemeClr val="bg1">
              <a:lumMod val="75000"/>
            </a:schemeClr>
          </a:solidFill>
        </p:spPr>
        <p:txBody>
          <a:bodyPr wrap="square">
            <a:noAutofit/>
          </a:bodyPr>
          <a:lstStyle/>
          <a:p>
            <a:endParaRPr lang="en-US"/>
          </a:p>
        </p:txBody>
      </p:sp>
      <p:sp>
        <p:nvSpPr>
          <p:cNvPr id="20" name="Picture Placeholder 19">
            <a:extLst>
              <a:ext uri="{FF2B5EF4-FFF2-40B4-BE49-F238E27FC236}">
                <a16:creationId xmlns:a16="http://schemas.microsoft.com/office/drawing/2014/main" id="{1B94C8AF-6A6A-465B-A4AD-71DA74E65B65}"/>
              </a:ext>
            </a:extLst>
          </p:cNvPr>
          <p:cNvSpPr>
            <a:spLocks noGrp="1"/>
          </p:cNvSpPr>
          <p:nvPr>
            <p:ph type="pic" sz="quarter" idx="10"/>
          </p:nvPr>
        </p:nvSpPr>
        <p:spPr>
          <a:xfrm>
            <a:off x="-905809" y="3082950"/>
            <a:ext cx="5484047" cy="4765651"/>
          </a:xfrm>
          <a:custGeom>
            <a:avLst/>
            <a:gdLst>
              <a:gd name="connsiteX0" fmla="*/ 2751451 w 5484047"/>
              <a:gd name="connsiteY0" fmla="*/ 0 h 4765651"/>
              <a:gd name="connsiteX1" fmla="*/ 5484047 w 5484047"/>
              <a:gd name="connsiteY1" fmla="*/ 4754766 h 4765651"/>
              <a:gd name="connsiteX2" fmla="*/ 0 w 5484047"/>
              <a:gd name="connsiteY2" fmla="*/ 4765651 h 4765651"/>
            </a:gdLst>
            <a:ahLst/>
            <a:cxnLst>
              <a:cxn ang="0">
                <a:pos x="connsiteX0" y="connsiteY0"/>
              </a:cxn>
              <a:cxn ang="0">
                <a:pos x="connsiteX1" y="connsiteY1"/>
              </a:cxn>
              <a:cxn ang="0">
                <a:pos x="connsiteX2" y="connsiteY2"/>
              </a:cxn>
            </a:cxnLst>
            <a:rect l="l" t="t" r="r" b="b"/>
            <a:pathLst>
              <a:path w="5484047" h="4765651">
                <a:moveTo>
                  <a:pt x="2751451" y="0"/>
                </a:moveTo>
                <a:lnTo>
                  <a:pt x="5484047" y="4754766"/>
                </a:lnTo>
                <a:lnTo>
                  <a:pt x="0" y="4765651"/>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093658542"/>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3_3-Content">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C66F7C7E-C114-4429-A35A-2EEFB832F66D}"/>
              </a:ext>
            </a:extLst>
          </p:cNvPr>
          <p:cNvSpPr>
            <a:spLocks noGrp="1"/>
          </p:cNvSpPr>
          <p:nvPr>
            <p:ph type="pic" sz="quarter" idx="15"/>
          </p:nvPr>
        </p:nvSpPr>
        <p:spPr>
          <a:xfrm>
            <a:off x="5656940" y="5214764"/>
            <a:ext cx="4176481" cy="3629373"/>
          </a:xfrm>
          <a:custGeom>
            <a:avLst/>
            <a:gdLst>
              <a:gd name="connsiteX0" fmla="*/ 4176481 w 4176481"/>
              <a:gd name="connsiteY0" fmla="*/ 0 h 3629373"/>
              <a:gd name="connsiteX1" fmla="*/ 2081061 w 4176481"/>
              <a:gd name="connsiteY1" fmla="*/ 3629373 h 3629373"/>
              <a:gd name="connsiteX2" fmla="*/ 0 w 4176481"/>
              <a:gd name="connsiteY2" fmla="*/ 8291 h 3629373"/>
            </a:gdLst>
            <a:ahLst/>
            <a:cxnLst>
              <a:cxn ang="0">
                <a:pos x="connsiteX0" y="connsiteY0"/>
              </a:cxn>
              <a:cxn ang="0">
                <a:pos x="connsiteX1" y="connsiteY1"/>
              </a:cxn>
              <a:cxn ang="0">
                <a:pos x="connsiteX2" y="connsiteY2"/>
              </a:cxn>
            </a:cxnLst>
            <a:rect l="l" t="t" r="r" b="b"/>
            <a:pathLst>
              <a:path w="4176481" h="3629373">
                <a:moveTo>
                  <a:pt x="4176481" y="0"/>
                </a:moveTo>
                <a:lnTo>
                  <a:pt x="2081061" y="3629373"/>
                </a:lnTo>
                <a:lnTo>
                  <a:pt x="0" y="8291"/>
                </a:lnTo>
                <a:close/>
              </a:path>
            </a:pathLst>
          </a:custGeom>
          <a:solidFill>
            <a:schemeClr val="bg1">
              <a:lumMod val="75000"/>
            </a:schemeClr>
          </a:solidFill>
        </p:spPr>
        <p:txBody>
          <a:bodyPr wrap="square">
            <a:noAutofit/>
          </a:bodyPr>
          <a:lstStyle/>
          <a:p>
            <a:endParaRPr lang="en-US"/>
          </a:p>
        </p:txBody>
      </p:sp>
      <p:sp>
        <p:nvSpPr>
          <p:cNvPr id="30" name="Picture Placeholder 29">
            <a:extLst>
              <a:ext uri="{FF2B5EF4-FFF2-40B4-BE49-F238E27FC236}">
                <a16:creationId xmlns:a16="http://schemas.microsoft.com/office/drawing/2014/main" id="{764A9EC4-0B2F-4B8F-A3E5-56CBC8C036C6}"/>
              </a:ext>
            </a:extLst>
          </p:cNvPr>
          <p:cNvSpPr>
            <a:spLocks noGrp="1"/>
          </p:cNvSpPr>
          <p:nvPr>
            <p:ph type="pic" sz="quarter" idx="14"/>
          </p:nvPr>
        </p:nvSpPr>
        <p:spPr>
          <a:xfrm>
            <a:off x="3423729" y="5302608"/>
            <a:ext cx="4190839" cy="3612793"/>
          </a:xfrm>
          <a:custGeom>
            <a:avLst/>
            <a:gdLst>
              <a:gd name="connsiteX0" fmla="*/ 2095419 w 4190839"/>
              <a:gd name="connsiteY0" fmla="*/ 0 h 3612793"/>
              <a:gd name="connsiteX1" fmla="*/ 4190839 w 4190839"/>
              <a:gd name="connsiteY1" fmla="*/ 3612793 h 3612793"/>
              <a:gd name="connsiteX2" fmla="*/ 0 w 4190839"/>
              <a:gd name="connsiteY2" fmla="*/ 3612793 h 3612793"/>
            </a:gdLst>
            <a:ahLst/>
            <a:cxnLst>
              <a:cxn ang="0">
                <a:pos x="connsiteX0" y="connsiteY0"/>
              </a:cxn>
              <a:cxn ang="0">
                <a:pos x="connsiteX1" y="connsiteY1"/>
              </a:cxn>
              <a:cxn ang="0">
                <a:pos x="connsiteX2" y="connsiteY2"/>
              </a:cxn>
            </a:cxnLst>
            <a:rect l="l" t="t" r="r" b="b"/>
            <a:pathLst>
              <a:path w="4190839" h="3612793">
                <a:moveTo>
                  <a:pt x="2095419" y="0"/>
                </a:moveTo>
                <a:lnTo>
                  <a:pt x="4190839" y="3612793"/>
                </a:lnTo>
                <a:lnTo>
                  <a:pt x="0" y="3612793"/>
                </a:lnTo>
                <a:close/>
              </a:path>
            </a:pathLst>
          </a:custGeom>
          <a:solidFill>
            <a:schemeClr val="bg1">
              <a:lumMod val="75000"/>
            </a:schemeClr>
          </a:solidFill>
        </p:spPr>
        <p:txBody>
          <a:bodyPr wrap="square">
            <a:noAutofit/>
          </a:bodyPr>
          <a:lstStyle/>
          <a:p>
            <a:endParaRPr lang="en-US"/>
          </a:p>
        </p:txBody>
      </p:sp>
      <p:sp>
        <p:nvSpPr>
          <p:cNvPr id="27" name="Picture Placeholder 26">
            <a:extLst>
              <a:ext uri="{FF2B5EF4-FFF2-40B4-BE49-F238E27FC236}">
                <a16:creationId xmlns:a16="http://schemas.microsoft.com/office/drawing/2014/main" id="{001D7C66-F6CA-466E-A237-7671E7C5FFAE}"/>
              </a:ext>
            </a:extLst>
          </p:cNvPr>
          <p:cNvSpPr>
            <a:spLocks noGrp="1"/>
          </p:cNvSpPr>
          <p:nvPr>
            <p:ph type="pic" sz="quarter" idx="13"/>
          </p:nvPr>
        </p:nvSpPr>
        <p:spPr>
          <a:xfrm>
            <a:off x="1204877" y="5214763"/>
            <a:ext cx="4176480" cy="3629373"/>
          </a:xfrm>
          <a:custGeom>
            <a:avLst/>
            <a:gdLst>
              <a:gd name="connsiteX0" fmla="*/ 0 w 4176480"/>
              <a:gd name="connsiteY0" fmla="*/ 0 h 3629373"/>
              <a:gd name="connsiteX1" fmla="*/ 4176480 w 4176480"/>
              <a:gd name="connsiteY1" fmla="*/ 8290 h 3629373"/>
              <a:gd name="connsiteX2" fmla="*/ 2095419 w 4176480"/>
              <a:gd name="connsiteY2" fmla="*/ 3629373 h 3629373"/>
            </a:gdLst>
            <a:ahLst/>
            <a:cxnLst>
              <a:cxn ang="0">
                <a:pos x="connsiteX0" y="connsiteY0"/>
              </a:cxn>
              <a:cxn ang="0">
                <a:pos x="connsiteX1" y="connsiteY1"/>
              </a:cxn>
              <a:cxn ang="0">
                <a:pos x="connsiteX2" y="connsiteY2"/>
              </a:cxn>
            </a:cxnLst>
            <a:rect l="l" t="t" r="r" b="b"/>
            <a:pathLst>
              <a:path w="4176480" h="3629373">
                <a:moveTo>
                  <a:pt x="0" y="0"/>
                </a:moveTo>
                <a:lnTo>
                  <a:pt x="4176480" y="8290"/>
                </a:lnTo>
                <a:lnTo>
                  <a:pt x="2095419" y="3629373"/>
                </a:lnTo>
                <a:close/>
              </a:path>
            </a:pathLst>
          </a:custGeom>
          <a:solidFill>
            <a:schemeClr val="bg1">
              <a:lumMod val="75000"/>
            </a:schemeClr>
          </a:solidFill>
        </p:spPr>
        <p:txBody>
          <a:bodyPr wrap="square">
            <a:noAutofit/>
          </a:bodyPr>
          <a:lstStyle/>
          <a:p>
            <a:endParaRPr lang="en-US"/>
          </a:p>
        </p:txBody>
      </p:sp>
      <p:sp>
        <p:nvSpPr>
          <p:cNvPr id="25" name="Picture Placeholder 24">
            <a:extLst>
              <a:ext uri="{FF2B5EF4-FFF2-40B4-BE49-F238E27FC236}">
                <a16:creationId xmlns:a16="http://schemas.microsoft.com/office/drawing/2014/main" id="{BF0D70EC-687A-4F50-A01E-49262825587B}"/>
              </a:ext>
            </a:extLst>
          </p:cNvPr>
          <p:cNvSpPr>
            <a:spLocks noGrp="1"/>
          </p:cNvSpPr>
          <p:nvPr>
            <p:ph type="pic" sz="quarter" idx="12"/>
          </p:nvPr>
        </p:nvSpPr>
        <p:spPr>
          <a:xfrm>
            <a:off x="5656940" y="1442866"/>
            <a:ext cx="4176480" cy="3629373"/>
          </a:xfrm>
          <a:custGeom>
            <a:avLst/>
            <a:gdLst>
              <a:gd name="connsiteX0" fmla="*/ 2081060 w 4176480"/>
              <a:gd name="connsiteY0" fmla="*/ 0 h 3629373"/>
              <a:gd name="connsiteX1" fmla="*/ 4176480 w 4176480"/>
              <a:gd name="connsiteY1" fmla="*/ 3629373 h 3629373"/>
              <a:gd name="connsiteX2" fmla="*/ 0 w 4176480"/>
              <a:gd name="connsiteY2" fmla="*/ 3621083 h 3629373"/>
            </a:gdLst>
            <a:ahLst/>
            <a:cxnLst>
              <a:cxn ang="0">
                <a:pos x="connsiteX0" y="connsiteY0"/>
              </a:cxn>
              <a:cxn ang="0">
                <a:pos x="connsiteX1" y="connsiteY1"/>
              </a:cxn>
              <a:cxn ang="0">
                <a:pos x="connsiteX2" y="connsiteY2"/>
              </a:cxn>
            </a:cxnLst>
            <a:rect l="l" t="t" r="r" b="b"/>
            <a:pathLst>
              <a:path w="4176480" h="3629373">
                <a:moveTo>
                  <a:pt x="2081060" y="0"/>
                </a:moveTo>
                <a:lnTo>
                  <a:pt x="4176480" y="3629373"/>
                </a:lnTo>
                <a:lnTo>
                  <a:pt x="0" y="3621083"/>
                </a:lnTo>
                <a:close/>
              </a:path>
            </a:pathLst>
          </a:custGeom>
          <a:solidFill>
            <a:schemeClr val="bg1">
              <a:lumMod val="75000"/>
            </a:schemeClr>
          </a:solidFill>
        </p:spPr>
        <p:txBody>
          <a:bodyPr wrap="square">
            <a:noAutofit/>
          </a:bodyPr>
          <a:lstStyle/>
          <a:p>
            <a:endParaRPr lang="en-US"/>
          </a:p>
        </p:txBody>
      </p:sp>
      <p:sp>
        <p:nvSpPr>
          <p:cNvPr id="21" name="Picture Placeholder 20">
            <a:extLst>
              <a:ext uri="{FF2B5EF4-FFF2-40B4-BE49-F238E27FC236}">
                <a16:creationId xmlns:a16="http://schemas.microsoft.com/office/drawing/2014/main" id="{CCAEEB88-CE06-4BFE-8AF4-D0EF65B03010}"/>
              </a:ext>
            </a:extLst>
          </p:cNvPr>
          <p:cNvSpPr>
            <a:spLocks noGrp="1"/>
          </p:cNvSpPr>
          <p:nvPr>
            <p:ph type="pic" sz="quarter" idx="11"/>
          </p:nvPr>
        </p:nvSpPr>
        <p:spPr>
          <a:xfrm>
            <a:off x="3423729" y="1371601"/>
            <a:ext cx="4190839" cy="3612793"/>
          </a:xfrm>
          <a:custGeom>
            <a:avLst/>
            <a:gdLst>
              <a:gd name="connsiteX0" fmla="*/ 0 w 4190839"/>
              <a:gd name="connsiteY0" fmla="*/ 0 h 3612793"/>
              <a:gd name="connsiteX1" fmla="*/ 4190839 w 4190839"/>
              <a:gd name="connsiteY1" fmla="*/ 0 h 3612793"/>
              <a:gd name="connsiteX2" fmla="*/ 2095420 w 4190839"/>
              <a:gd name="connsiteY2" fmla="*/ 3612793 h 3612793"/>
            </a:gdLst>
            <a:ahLst/>
            <a:cxnLst>
              <a:cxn ang="0">
                <a:pos x="connsiteX0" y="connsiteY0"/>
              </a:cxn>
              <a:cxn ang="0">
                <a:pos x="connsiteX1" y="connsiteY1"/>
              </a:cxn>
              <a:cxn ang="0">
                <a:pos x="connsiteX2" y="connsiteY2"/>
              </a:cxn>
            </a:cxnLst>
            <a:rect l="l" t="t" r="r" b="b"/>
            <a:pathLst>
              <a:path w="4190839" h="3612793">
                <a:moveTo>
                  <a:pt x="0" y="0"/>
                </a:moveTo>
                <a:lnTo>
                  <a:pt x="4190839" y="0"/>
                </a:lnTo>
                <a:lnTo>
                  <a:pt x="2095420" y="3612793"/>
                </a:lnTo>
                <a:close/>
              </a:path>
            </a:pathLst>
          </a:custGeom>
          <a:solidFill>
            <a:schemeClr val="bg1">
              <a:lumMod val="75000"/>
            </a:schemeClr>
          </a:solidFill>
        </p:spPr>
        <p:txBody>
          <a:bodyPr wrap="square">
            <a:noAutofit/>
          </a:bodyPr>
          <a:lstStyle/>
          <a:p>
            <a:endParaRPr lang="en-US"/>
          </a:p>
        </p:txBody>
      </p:sp>
      <p:sp>
        <p:nvSpPr>
          <p:cNvPr id="20" name="Picture Placeholder 19">
            <a:extLst>
              <a:ext uri="{FF2B5EF4-FFF2-40B4-BE49-F238E27FC236}">
                <a16:creationId xmlns:a16="http://schemas.microsoft.com/office/drawing/2014/main" id="{A841E78A-0F64-495E-930E-3D393EF322AE}"/>
              </a:ext>
            </a:extLst>
          </p:cNvPr>
          <p:cNvSpPr>
            <a:spLocks noGrp="1"/>
          </p:cNvSpPr>
          <p:nvPr>
            <p:ph type="pic" sz="quarter" idx="10"/>
          </p:nvPr>
        </p:nvSpPr>
        <p:spPr>
          <a:xfrm>
            <a:off x="1204877" y="1442865"/>
            <a:ext cx="4176480" cy="3629373"/>
          </a:xfrm>
          <a:custGeom>
            <a:avLst/>
            <a:gdLst>
              <a:gd name="connsiteX0" fmla="*/ 2095419 w 4176480"/>
              <a:gd name="connsiteY0" fmla="*/ 0 h 3629373"/>
              <a:gd name="connsiteX1" fmla="*/ 4176480 w 4176480"/>
              <a:gd name="connsiteY1" fmla="*/ 3621083 h 3629373"/>
              <a:gd name="connsiteX2" fmla="*/ 0 w 4176480"/>
              <a:gd name="connsiteY2" fmla="*/ 3629373 h 3629373"/>
            </a:gdLst>
            <a:ahLst/>
            <a:cxnLst>
              <a:cxn ang="0">
                <a:pos x="connsiteX0" y="connsiteY0"/>
              </a:cxn>
              <a:cxn ang="0">
                <a:pos x="connsiteX1" y="connsiteY1"/>
              </a:cxn>
              <a:cxn ang="0">
                <a:pos x="connsiteX2" y="connsiteY2"/>
              </a:cxn>
            </a:cxnLst>
            <a:rect l="l" t="t" r="r" b="b"/>
            <a:pathLst>
              <a:path w="4176480" h="3629373">
                <a:moveTo>
                  <a:pt x="2095419" y="0"/>
                </a:moveTo>
                <a:lnTo>
                  <a:pt x="4176480" y="3621083"/>
                </a:lnTo>
                <a:lnTo>
                  <a:pt x="0" y="3629373"/>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980494887"/>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4_3-Content">
    <p:spTree>
      <p:nvGrpSpPr>
        <p:cNvPr id="1" name=""/>
        <p:cNvGrpSpPr/>
        <p:nvPr/>
      </p:nvGrpSpPr>
      <p:grpSpPr>
        <a:xfrm>
          <a:off x="0" y="0"/>
          <a:ext cx="0" cy="0"/>
          <a:chOff x="0" y="0"/>
          <a:chExt cx="0" cy="0"/>
        </a:xfrm>
      </p:grpSpPr>
      <p:sp>
        <p:nvSpPr>
          <p:cNvPr id="52" name="Picture Placeholder 51">
            <a:extLst>
              <a:ext uri="{FF2B5EF4-FFF2-40B4-BE49-F238E27FC236}">
                <a16:creationId xmlns:a16="http://schemas.microsoft.com/office/drawing/2014/main" id="{9C344A8F-19E3-4DB9-8E42-97D463D3A383}"/>
              </a:ext>
            </a:extLst>
          </p:cNvPr>
          <p:cNvSpPr>
            <a:spLocks noGrp="1"/>
          </p:cNvSpPr>
          <p:nvPr>
            <p:ph type="pic" sz="quarter" idx="21"/>
          </p:nvPr>
        </p:nvSpPr>
        <p:spPr>
          <a:xfrm>
            <a:off x="2257245" y="3056617"/>
            <a:ext cx="2616847" cy="2255903"/>
          </a:xfrm>
          <a:custGeom>
            <a:avLst/>
            <a:gdLst>
              <a:gd name="connsiteX0" fmla="*/ 0 w 2616847"/>
              <a:gd name="connsiteY0" fmla="*/ 0 h 2255903"/>
              <a:gd name="connsiteX1" fmla="*/ 2616847 w 2616847"/>
              <a:gd name="connsiteY1" fmla="*/ 0 h 2255903"/>
              <a:gd name="connsiteX2" fmla="*/ 1308424 w 2616847"/>
              <a:gd name="connsiteY2" fmla="*/ 2255903 h 2255903"/>
            </a:gdLst>
            <a:ahLst/>
            <a:cxnLst>
              <a:cxn ang="0">
                <a:pos x="connsiteX0" y="connsiteY0"/>
              </a:cxn>
              <a:cxn ang="0">
                <a:pos x="connsiteX1" y="connsiteY1"/>
              </a:cxn>
              <a:cxn ang="0">
                <a:pos x="connsiteX2" y="connsiteY2"/>
              </a:cxn>
            </a:cxnLst>
            <a:rect l="l" t="t" r="r" b="b"/>
            <a:pathLst>
              <a:path w="2616847" h="2255903">
                <a:moveTo>
                  <a:pt x="0" y="0"/>
                </a:moveTo>
                <a:lnTo>
                  <a:pt x="2616847" y="0"/>
                </a:lnTo>
                <a:lnTo>
                  <a:pt x="1308424" y="2255903"/>
                </a:lnTo>
                <a:close/>
              </a:path>
            </a:pathLst>
          </a:custGeom>
          <a:solidFill>
            <a:schemeClr val="bg1">
              <a:lumMod val="75000"/>
            </a:schemeClr>
          </a:solidFill>
        </p:spPr>
        <p:txBody>
          <a:bodyPr wrap="square">
            <a:noAutofit/>
          </a:bodyPr>
          <a:lstStyle/>
          <a:p>
            <a:endParaRPr lang="en-US"/>
          </a:p>
        </p:txBody>
      </p:sp>
      <p:sp>
        <p:nvSpPr>
          <p:cNvPr id="40" name="Picture Placeholder 39">
            <a:extLst>
              <a:ext uri="{FF2B5EF4-FFF2-40B4-BE49-F238E27FC236}">
                <a16:creationId xmlns:a16="http://schemas.microsoft.com/office/drawing/2014/main" id="{5F371FDC-B215-47C1-9AEB-48410B9D6492}"/>
              </a:ext>
            </a:extLst>
          </p:cNvPr>
          <p:cNvSpPr>
            <a:spLocks noGrp="1"/>
          </p:cNvSpPr>
          <p:nvPr>
            <p:ph type="pic" sz="quarter" idx="10"/>
          </p:nvPr>
        </p:nvSpPr>
        <p:spPr>
          <a:xfrm>
            <a:off x="870156" y="3101115"/>
            <a:ext cx="2607882" cy="2266256"/>
          </a:xfrm>
          <a:custGeom>
            <a:avLst/>
            <a:gdLst>
              <a:gd name="connsiteX0" fmla="*/ 1308424 w 2607882"/>
              <a:gd name="connsiteY0" fmla="*/ 0 h 2266256"/>
              <a:gd name="connsiteX1" fmla="*/ 2607882 w 2607882"/>
              <a:gd name="connsiteY1" fmla="*/ 2261080 h 2266256"/>
              <a:gd name="connsiteX2" fmla="*/ 0 w 2607882"/>
              <a:gd name="connsiteY2" fmla="*/ 2266256 h 2266256"/>
            </a:gdLst>
            <a:ahLst/>
            <a:cxnLst>
              <a:cxn ang="0">
                <a:pos x="connsiteX0" y="connsiteY0"/>
              </a:cxn>
              <a:cxn ang="0">
                <a:pos x="connsiteX1" y="connsiteY1"/>
              </a:cxn>
              <a:cxn ang="0">
                <a:pos x="connsiteX2" y="connsiteY2"/>
              </a:cxn>
            </a:cxnLst>
            <a:rect l="l" t="t" r="r" b="b"/>
            <a:pathLst>
              <a:path w="2607882" h="2266256">
                <a:moveTo>
                  <a:pt x="1308424" y="0"/>
                </a:moveTo>
                <a:lnTo>
                  <a:pt x="2607882" y="2261080"/>
                </a:lnTo>
                <a:lnTo>
                  <a:pt x="0" y="2266256"/>
                </a:lnTo>
                <a:close/>
              </a:path>
            </a:pathLst>
          </a:custGeom>
          <a:solidFill>
            <a:schemeClr val="bg1">
              <a:lumMod val="75000"/>
            </a:schemeClr>
          </a:solidFill>
        </p:spPr>
        <p:txBody>
          <a:bodyPr wrap="square">
            <a:noAutofit/>
          </a:bodyPr>
          <a:lstStyle/>
          <a:p>
            <a:endParaRPr lang="en-US"/>
          </a:p>
        </p:txBody>
      </p:sp>
      <p:sp>
        <p:nvSpPr>
          <p:cNvPr id="41" name="Picture Placeholder 40">
            <a:extLst>
              <a:ext uri="{FF2B5EF4-FFF2-40B4-BE49-F238E27FC236}">
                <a16:creationId xmlns:a16="http://schemas.microsoft.com/office/drawing/2014/main" id="{FA9CABDF-CE8D-4EEC-BCC4-7871CB5FEE7E}"/>
              </a:ext>
            </a:extLst>
          </p:cNvPr>
          <p:cNvSpPr>
            <a:spLocks noGrp="1"/>
          </p:cNvSpPr>
          <p:nvPr>
            <p:ph type="pic" sz="quarter" idx="11"/>
          </p:nvPr>
        </p:nvSpPr>
        <p:spPr>
          <a:xfrm>
            <a:off x="3653299" y="3101115"/>
            <a:ext cx="2607882" cy="2266256"/>
          </a:xfrm>
          <a:custGeom>
            <a:avLst/>
            <a:gdLst>
              <a:gd name="connsiteX0" fmla="*/ 1308424 w 2607882"/>
              <a:gd name="connsiteY0" fmla="*/ 0 h 2266256"/>
              <a:gd name="connsiteX1" fmla="*/ 2607882 w 2607882"/>
              <a:gd name="connsiteY1" fmla="*/ 2261080 h 2266256"/>
              <a:gd name="connsiteX2" fmla="*/ 0 w 2607882"/>
              <a:gd name="connsiteY2" fmla="*/ 2266256 h 2266256"/>
            </a:gdLst>
            <a:ahLst/>
            <a:cxnLst>
              <a:cxn ang="0">
                <a:pos x="connsiteX0" y="connsiteY0"/>
              </a:cxn>
              <a:cxn ang="0">
                <a:pos x="connsiteX1" y="connsiteY1"/>
              </a:cxn>
              <a:cxn ang="0">
                <a:pos x="connsiteX2" y="connsiteY2"/>
              </a:cxn>
            </a:cxnLst>
            <a:rect l="l" t="t" r="r" b="b"/>
            <a:pathLst>
              <a:path w="2607882" h="2266256">
                <a:moveTo>
                  <a:pt x="1308424" y="0"/>
                </a:moveTo>
                <a:lnTo>
                  <a:pt x="2607882" y="2261080"/>
                </a:lnTo>
                <a:lnTo>
                  <a:pt x="0" y="2266256"/>
                </a:lnTo>
                <a:close/>
              </a:path>
            </a:pathLst>
          </a:custGeom>
          <a:solidFill>
            <a:schemeClr val="bg1">
              <a:lumMod val="75000"/>
            </a:schemeClr>
          </a:solidFill>
        </p:spPr>
        <p:txBody>
          <a:bodyPr wrap="square">
            <a:noAutofit/>
          </a:bodyPr>
          <a:lstStyle/>
          <a:p>
            <a:endParaRPr lang="en-US"/>
          </a:p>
        </p:txBody>
      </p:sp>
      <p:sp>
        <p:nvSpPr>
          <p:cNvPr id="42" name="Picture Placeholder 41">
            <a:extLst>
              <a:ext uri="{FF2B5EF4-FFF2-40B4-BE49-F238E27FC236}">
                <a16:creationId xmlns:a16="http://schemas.microsoft.com/office/drawing/2014/main" id="{2C8C3871-ADF1-4236-BED1-F88CC6BB63C1}"/>
              </a:ext>
            </a:extLst>
          </p:cNvPr>
          <p:cNvSpPr>
            <a:spLocks noGrp="1"/>
          </p:cNvSpPr>
          <p:nvPr>
            <p:ph type="pic" sz="quarter" idx="12"/>
          </p:nvPr>
        </p:nvSpPr>
        <p:spPr>
          <a:xfrm>
            <a:off x="6436440" y="3101115"/>
            <a:ext cx="2607882" cy="2266256"/>
          </a:xfrm>
          <a:custGeom>
            <a:avLst/>
            <a:gdLst>
              <a:gd name="connsiteX0" fmla="*/ 1308424 w 2607882"/>
              <a:gd name="connsiteY0" fmla="*/ 0 h 2266256"/>
              <a:gd name="connsiteX1" fmla="*/ 2607882 w 2607882"/>
              <a:gd name="connsiteY1" fmla="*/ 2261080 h 2266256"/>
              <a:gd name="connsiteX2" fmla="*/ 0 w 2607882"/>
              <a:gd name="connsiteY2" fmla="*/ 2266256 h 2266256"/>
            </a:gdLst>
            <a:ahLst/>
            <a:cxnLst>
              <a:cxn ang="0">
                <a:pos x="connsiteX0" y="connsiteY0"/>
              </a:cxn>
              <a:cxn ang="0">
                <a:pos x="connsiteX1" y="connsiteY1"/>
              </a:cxn>
              <a:cxn ang="0">
                <a:pos x="connsiteX2" y="connsiteY2"/>
              </a:cxn>
            </a:cxnLst>
            <a:rect l="l" t="t" r="r" b="b"/>
            <a:pathLst>
              <a:path w="2607882" h="2266256">
                <a:moveTo>
                  <a:pt x="1308424" y="0"/>
                </a:moveTo>
                <a:lnTo>
                  <a:pt x="2607882" y="2261080"/>
                </a:lnTo>
                <a:lnTo>
                  <a:pt x="0" y="2266256"/>
                </a:lnTo>
                <a:close/>
              </a:path>
            </a:pathLst>
          </a:custGeom>
          <a:solidFill>
            <a:schemeClr val="bg1">
              <a:lumMod val="75000"/>
            </a:schemeClr>
          </a:solidFill>
        </p:spPr>
        <p:txBody>
          <a:bodyPr wrap="square">
            <a:noAutofit/>
          </a:bodyPr>
          <a:lstStyle/>
          <a:p>
            <a:endParaRPr lang="en-US"/>
          </a:p>
        </p:txBody>
      </p:sp>
      <p:sp>
        <p:nvSpPr>
          <p:cNvPr id="43" name="Picture Placeholder 42">
            <a:extLst>
              <a:ext uri="{FF2B5EF4-FFF2-40B4-BE49-F238E27FC236}">
                <a16:creationId xmlns:a16="http://schemas.microsoft.com/office/drawing/2014/main" id="{845F161C-4163-47FA-8372-F7407EE061AD}"/>
              </a:ext>
            </a:extLst>
          </p:cNvPr>
          <p:cNvSpPr>
            <a:spLocks noGrp="1"/>
          </p:cNvSpPr>
          <p:nvPr>
            <p:ph type="pic" sz="quarter" idx="13"/>
          </p:nvPr>
        </p:nvSpPr>
        <p:spPr>
          <a:xfrm>
            <a:off x="9219583" y="3101115"/>
            <a:ext cx="2607882" cy="2266256"/>
          </a:xfrm>
          <a:custGeom>
            <a:avLst/>
            <a:gdLst>
              <a:gd name="connsiteX0" fmla="*/ 1308424 w 2607882"/>
              <a:gd name="connsiteY0" fmla="*/ 0 h 2266256"/>
              <a:gd name="connsiteX1" fmla="*/ 2607882 w 2607882"/>
              <a:gd name="connsiteY1" fmla="*/ 2261080 h 2266256"/>
              <a:gd name="connsiteX2" fmla="*/ 0 w 2607882"/>
              <a:gd name="connsiteY2" fmla="*/ 2266256 h 2266256"/>
            </a:gdLst>
            <a:ahLst/>
            <a:cxnLst>
              <a:cxn ang="0">
                <a:pos x="connsiteX0" y="connsiteY0"/>
              </a:cxn>
              <a:cxn ang="0">
                <a:pos x="connsiteX1" y="connsiteY1"/>
              </a:cxn>
              <a:cxn ang="0">
                <a:pos x="connsiteX2" y="connsiteY2"/>
              </a:cxn>
            </a:cxnLst>
            <a:rect l="l" t="t" r="r" b="b"/>
            <a:pathLst>
              <a:path w="2607882" h="2266256">
                <a:moveTo>
                  <a:pt x="1308424" y="0"/>
                </a:moveTo>
                <a:lnTo>
                  <a:pt x="2607882" y="2261080"/>
                </a:lnTo>
                <a:lnTo>
                  <a:pt x="0" y="2266256"/>
                </a:lnTo>
                <a:close/>
              </a:path>
            </a:pathLst>
          </a:custGeom>
          <a:solidFill>
            <a:schemeClr val="bg1">
              <a:lumMod val="75000"/>
            </a:schemeClr>
          </a:solidFill>
        </p:spPr>
        <p:txBody>
          <a:bodyPr wrap="square">
            <a:noAutofit/>
          </a:bodyPr>
          <a:lstStyle/>
          <a:p>
            <a:endParaRPr lang="en-US"/>
          </a:p>
        </p:txBody>
      </p:sp>
      <p:sp>
        <p:nvSpPr>
          <p:cNvPr id="44" name="Picture Placeholder 43">
            <a:extLst>
              <a:ext uri="{FF2B5EF4-FFF2-40B4-BE49-F238E27FC236}">
                <a16:creationId xmlns:a16="http://schemas.microsoft.com/office/drawing/2014/main" id="{F8595C24-88C8-41F3-B89D-32AF5F08019D}"/>
              </a:ext>
            </a:extLst>
          </p:cNvPr>
          <p:cNvSpPr>
            <a:spLocks noGrp="1"/>
          </p:cNvSpPr>
          <p:nvPr>
            <p:ph type="pic" sz="quarter" idx="14"/>
          </p:nvPr>
        </p:nvSpPr>
        <p:spPr>
          <a:xfrm>
            <a:off x="12002724" y="3101115"/>
            <a:ext cx="2607882" cy="2266256"/>
          </a:xfrm>
          <a:custGeom>
            <a:avLst/>
            <a:gdLst>
              <a:gd name="connsiteX0" fmla="*/ 1308424 w 2607882"/>
              <a:gd name="connsiteY0" fmla="*/ 0 h 2266256"/>
              <a:gd name="connsiteX1" fmla="*/ 2607882 w 2607882"/>
              <a:gd name="connsiteY1" fmla="*/ 2261080 h 2266256"/>
              <a:gd name="connsiteX2" fmla="*/ 0 w 2607882"/>
              <a:gd name="connsiteY2" fmla="*/ 2266256 h 2266256"/>
            </a:gdLst>
            <a:ahLst/>
            <a:cxnLst>
              <a:cxn ang="0">
                <a:pos x="connsiteX0" y="connsiteY0"/>
              </a:cxn>
              <a:cxn ang="0">
                <a:pos x="connsiteX1" y="connsiteY1"/>
              </a:cxn>
              <a:cxn ang="0">
                <a:pos x="connsiteX2" y="connsiteY2"/>
              </a:cxn>
            </a:cxnLst>
            <a:rect l="l" t="t" r="r" b="b"/>
            <a:pathLst>
              <a:path w="2607882" h="2266256">
                <a:moveTo>
                  <a:pt x="1308424" y="0"/>
                </a:moveTo>
                <a:lnTo>
                  <a:pt x="2607882" y="2261080"/>
                </a:lnTo>
                <a:lnTo>
                  <a:pt x="0" y="2266256"/>
                </a:lnTo>
                <a:close/>
              </a:path>
            </a:pathLst>
          </a:custGeom>
          <a:solidFill>
            <a:schemeClr val="bg1">
              <a:lumMod val="75000"/>
            </a:schemeClr>
          </a:solidFill>
        </p:spPr>
        <p:txBody>
          <a:bodyPr wrap="square">
            <a:noAutofit/>
          </a:bodyPr>
          <a:lstStyle/>
          <a:p>
            <a:endParaRPr lang="en-US"/>
          </a:p>
        </p:txBody>
      </p:sp>
      <p:sp>
        <p:nvSpPr>
          <p:cNvPr id="45" name="Picture Placeholder 44">
            <a:extLst>
              <a:ext uri="{FF2B5EF4-FFF2-40B4-BE49-F238E27FC236}">
                <a16:creationId xmlns:a16="http://schemas.microsoft.com/office/drawing/2014/main" id="{01CD2BFC-87F2-46AC-A968-2CACD0481433}"/>
              </a:ext>
            </a:extLst>
          </p:cNvPr>
          <p:cNvSpPr>
            <a:spLocks noGrp="1"/>
          </p:cNvSpPr>
          <p:nvPr>
            <p:ph type="pic" sz="quarter" idx="15"/>
          </p:nvPr>
        </p:nvSpPr>
        <p:spPr>
          <a:xfrm>
            <a:off x="14785862" y="3101115"/>
            <a:ext cx="2607882" cy="2266256"/>
          </a:xfrm>
          <a:custGeom>
            <a:avLst/>
            <a:gdLst>
              <a:gd name="connsiteX0" fmla="*/ 1308424 w 2607882"/>
              <a:gd name="connsiteY0" fmla="*/ 0 h 2266256"/>
              <a:gd name="connsiteX1" fmla="*/ 2607882 w 2607882"/>
              <a:gd name="connsiteY1" fmla="*/ 2261080 h 2266256"/>
              <a:gd name="connsiteX2" fmla="*/ 0 w 2607882"/>
              <a:gd name="connsiteY2" fmla="*/ 2266256 h 2266256"/>
            </a:gdLst>
            <a:ahLst/>
            <a:cxnLst>
              <a:cxn ang="0">
                <a:pos x="connsiteX0" y="connsiteY0"/>
              </a:cxn>
              <a:cxn ang="0">
                <a:pos x="connsiteX1" y="connsiteY1"/>
              </a:cxn>
              <a:cxn ang="0">
                <a:pos x="connsiteX2" y="connsiteY2"/>
              </a:cxn>
            </a:cxnLst>
            <a:rect l="l" t="t" r="r" b="b"/>
            <a:pathLst>
              <a:path w="2607882" h="2266256">
                <a:moveTo>
                  <a:pt x="1308424" y="0"/>
                </a:moveTo>
                <a:lnTo>
                  <a:pt x="2607882" y="2261080"/>
                </a:lnTo>
                <a:lnTo>
                  <a:pt x="0" y="2266256"/>
                </a:lnTo>
                <a:close/>
              </a:path>
            </a:pathLst>
          </a:custGeom>
          <a:solidFill>
            <a:schemeClr val="bg1">
              <a:lumMod val="75000"/>
            </a:schemeClr>
          </a:solidFill>
        </p:spPr>
        <p:txBody>
          <a:bodyPr wrap="square">
            <a:noAutofit/>
          </a:bodyPr>
          <a:lstStyle/>
          <a:p>
            <a:endParaRPr lang="en-US"/>
          </a:p>
        </p:txBody>
      </p:sp>
      <p:sp>
        <p:nvSpPr>
          <p:cNvPr id="46" name="Picture Placeholder 45">
            <a:extLst>
              <a:ext uri="{FF2B5EF4-FFF2-40B4-BE49-F238E27FC236}">
                <a16:creationId xmlns:a16="http://schemas.microsoft.com/office/drawing/2014/main" id="{18964CC7-555B-41D2-8C49-A3820342EEA5}"/>
              </a:ext>
            </a:extLst>
          </p:cNvPr>
          <p:cNvSpPr>
            <a:spLocks noGrp="1"/>
          </p:cNvSpPr>
          <p:nvPr>
            <p:ph type="pic" sz="quarter" idx="16"/>
          </p:nvPr>
        </p:nvSpPr>
        <p:spPr>
          <a:xfrm>
            <a:off x="2281347" y="5507882"/>
            <a:ext cx="2607882" cy="2266256"/>
          </a:xfrm>
          <a:custGeom>
            <a:avLst/>
            <a:gdLst>
              <a:gd name="connsiteX0" fmla="*/ 1308424 w 2607882"/>
              <a:gd name="connsiteY0" fmla="*/ 0 h 2266256"/>
              <a:gd name="connsiteX1" fmla="*/ 2607882 w 2607882"/>
              <a:gd name="connsiteY1" fmla="*/ 2261080 h 2266256"/>
              <a:gd name="connsiteX2" fmla="*/ 0 w 2607882"/>
              <a:gd name="connsiteY2" fmla="*/ 2266256 h 2266256"/>
            </a:gdLst>
            <a:ahLst/>
            <a:cxnLst>
              <a:cxn ang="0">
                <a:pos x="connsiteX0" y="connsiteY0"/>
              </a:cxn>
              <a:cxn ang="0">
                <a:pos x="connsiteX1" y="connsiteY1"/>
              </a:cxn>
              <a:cxn ang="0">
                <a:pos x="connsiteX2" y="connsiteY2"/>
              </a:cxn>
            </a:cxnLst>
            <a:rect l="l" t="t" r="r" b="b"/>
            <a:pathLst>
              <a:path w="2607882" h="2266256">
                <a:moveTo>
                  <a:pt x="1308424" y="0"/>
                </a:moveTo>
                <a:lnTo>
                  <a:pt x="2607882" y="2261080"/>
                </a:lnTo>
                <a:lnTo>
                  <a:pt x="0" y="2266256"/>
                </a:lnTo>
                <a:close/>
              </a:path>
            </a:pathLst>
          </a:custGeom>
          <a:solidFill>
            <a:schemeClr val="bg1">
              <a:lumMod val="75000"/>
            </a:schemeClr>
          </a:solidFill>
        </p:spPr>
        <p:txBody>
          <a:bodyPr wrap="square">
            <a:noAutofit/>
          </a:bodyPr>
          <a:lstStyle/>
          <a:p>
            <a:endParaRPr lang="en-US"/>
          </a:p>
        </p:txBody>
      </p:sp>
      <p:sp>
        <p:nvSpPr>
          <p:cNvPr id="47" name="Picture Placeholder 46">
            <a:extLst>
              <a:ext uri="{FF2B5EF4-FFF2-40B4-BE49-F238E27FC236}">
                <a16:creationId xmlns:a16="http://schemas.microsoft.com/office/drawing/2014/main" id="{AF41B58B-15B6-4C24-A648-F44000593050}"/>
              </a:ext>
            </a:extLst>
          </p:cNvPr>
          <p:cNvSpPr>
            <a:spLocks noGrp="1"/>
          </p:cNvSpPr>
          <p:nvPr>
            <p:ph type="pic" sz="quarter" idx="17"/>
          </p:nvPr>
        </p:nvSpPr>
        <p:spPr>
          <a:xfrm>
            <a:off x="5064489" y="5507882"/>
            <a:ext cx="2607882" cy="2266256"/>
          </a:xfrm>
          <a:custGeom>
            <a:avLst/>
            <a:gdLst>
              <a:gd name="connsiteX0" fmla="*/ 1308424 w 2607882"/>
              <a:gd name="connsiteY0" fmla="*/ 0 h 2266256"/>
              <a:gd name="connsiteX1" fmla="*/ 2607882 w 2607882"/>
              <a:gd name="connsiteY1" fmla="*/ 2261080 h 2266256"/>
              <a:gd name="connsiteX2" fmla="*/ 0 w 2607882"/>
              <a:gd name="connsiteY2" fmla="*/ 2266256 h 2266256"/>
            </a:gdLst>
            <a:ahLst/>
            <a:cxnLst>
              <a:cxn ang="0">
                <a:pos x="connsiteX0" y="connsiteY0"/>
              </a:cxn>
              <a:cxn ang="0">
                <a:pos x="connsiteX1" y="connsiteY1"/>
              </a:cxn>
              <a:cxn ang="0">
                <a:pos x="connsiteX2" y="connsiteY2"/>
              </a:cxn>
            </a:cxnLst>
            <a:rect l="l" t="t" r="r" b="b"/>
            <a:pathLst>
              <a:path w="2607882" h="2266256">
                <a:moveTo>
                  <a:pt x="1308424" y="0"/>
                </a:moveTo>
                <a:lnTo>
                  <a:pt x="2607882" y="2261080"/>
                </a:lnTo>
                <a:lnTo>
                  <a:pt x="0" y="2266256"/>
                </a:lnTo>
                <a:close/>
              </a:path>
            </a:pathLst>
          </a:custGeom>
          <a:solidFill>
            <a:schemeClr val="bg1">
              <a:lumMod val="75000"/>
            </a:schemeClr>
          </a:solidFill>
        </p:spPr>
        <p:txBody>
          <a:bodyPr wrap="square">
            <a:noAutofit/>
          </a:bodyPr>
          <a:lstStyle/>
          <a:p>
            <a:endParaRPr lang="en-US"/>
          </a:p>
        </p:txBody>
      </p:sp>
      <p:sp>
        <p:nvSpPr>
          <p:cNvPr id="48" name="Picture Placeholder 47">
            <a:extLst>
              <a:ext uri="{FF2B5EF4-FFF2-40B4-BE49-F238E27FC236}">
                <a16:creationId xmlns:a16="http://schemas.microsoft.com/office/drawing/2014/main" id="{343BDEB0-50E7-48F9-BB23-F4DEEE3F2C1E}"/>
              </a:ext>
            </a:extLst>
          </p:cNvPr>
          <p:cNvSpPr>
            <a:spLocks noGrp="1"/>
          </p:cNvSpPr>
          <p:nvPr>
            <p:ph type="pic" sz="quarter" idx="18"/>
          </p:nvPr>
        </p:nvSpPr>
        <p:spPr>
          <a:xfrm>
            <a:off x="7847631" y="5507882"/>
            <a:ext cx="2607882" cy="2266256"/>
          </a:xfrm>
          <a:custGeom>
            <a:avLst/>
            <a:gdLst>
              <a:gd name="connsiteX0" fmla="*/ 1308424 w 2607882"/>
              <a:gd name="connsiteY0" fmla="*/ 0 h 2266256"/>
              <a:gd name="connsiteX1" fmla="*/ 2607882 w 2607882"/>
              <a:gd name="connsiteY1" fmla="*/ 2261080 h 2266256"/>
              <a:gd name="connsiteX2" fmla="*/ 0 w 2607882"/>
              <a:gd name="connsiteY2" fmla="*/ 2266256 h 2266256"/>
            </a:gdLst>
            <a:ahLst/>
            <a:cxnLst>
              <a:cxn ang="0">
                <a:pos x="connsiteX0" y="connsiteY0"/>
              </a:cxn>
              <a:cxn ang="0">
                <a:pos x="connsiteX1" y="connsiteY1"/>
              </a:cxn>
              <a:cxn ang="0">
                <a:pos x="connsiteX2" y="connsiteY2"/>
              </a:cxn>
            </a:cxnLst>
            <a:rect l="l" t="t" r="r" b="b"/>
            <a:pathLst>
              <a:path w="2607882" h="2266256">
                <a:moveTo>
                  <a:pt x="1308424" y="0"/>
                </a:moveTo>
                <a:lnTo>
                  <a:pt x="2607882" y="2261080"/>
                </a:lnTo>
                <a:lnTo>
                  <a:pt x="0" y="2266256"/>
                </a:lnTo>
                <a:close/>
              </a:path>
            </a:pathLst>
          </a:custGeom>
          <a:solidFill>
            <a:schemeClr val="bg1">
              <a:lumMod val="75000"/>
            </a:schemeClr>
          </a:solidFill>
        </p:spPr>
        <p:txBody>
          <a:bodyPr wrap="square">
            <a:noAutofit/>
          </a:bodyPr>
          <a:lstStyle/>
          <a:p>
            <a:endParaRPr lang="en-US"/>
          </a:p>
        </p:txBody>
      </p:sp>
      <p:sp>
        <p:nvSpPr>
          <p:cNvPr id="49" name="Picture Placeholder 48">
            <a:extLst>
              <a:ext uri="{FF2B5EF4-FFF2-40B4-BE49-F238E27FC236}">
                <a16:creationId xmlns:a16="http://schemas.microsoft.com/office/drawing/2014/main" id="{23FB5E5E-BE71-493A-9D3B-A6AC2C66BD27}"/>
              </a:ext>
            </a:extLst>
          </p:cNvPr>
          <p:cNvSpPr>
            <a:spLocks noGrp="1"/>
          </p:cNvSpPr>
          <p:nvPr>
            <p:ph type="pic" sz="quarter" idx="19"/>
          </p:nvPr>
        </p:nvSpPr>
        <p:spPr>
          <a:xfrm>
            <a:off x="10630773" y="5507882"/>
            <a:ext cx="2607882" cy="2266256"/>
          </a:xfrm>
          <a:custGeom>
            <a:avLst/>
            <a:gdLst>
              <a:gd name="connsiteX0" fmla="*/ 1308424 w 2607882"/>
              <a:gd name="connsiteY0" fmla="*/ 0 h 2266256"/>
              <a:gd name="connsiteX1" fmla="*/ 2607882 w 2607882"/>
              <a:gd name="connsiteY1" fmla="*/ 2261080 h 2266256"/>
              <a:gd name="connsiteX2" fmla="*/ 0 w 2607882"/>
              <a:gd name="connsiteY2" fmla="*/ 2266256 h 2266256"/>
            </a:gdLst>
            <a:ahLst/>
            <a:cxnLst>
              <a:cxn ang="0">
                <a:pos x="connsiteX0" y="connsiteY0"/>
              </a:cxn>
              <a:cxn ang="0">
                <a:pos x="connsiteX1" y="connsiteY1"/>
              </a:cxn>
              <a:cxn ang="0">
                <a:pos x="connsiteX2" y="connsiteY2"/>
              </a:cxn>
            </a:cxnLst>
            <a:rect l="l" t="t" r="r" b="b"/>
            <a:pathLst>
              <a:path w="2607882" h="2266256">
                <a:moveTo>
                  <a:pt x="1308424" y="0"/>
                </a:moveTo>
                <a:lnTo>
                  <a:pt x="2607882" y="2261080"/>
                </a:lnTo>
                <a:lnTo>
                  <a:pt x="0" y="2266256"/>
                </a:lnTo>
                <a:close/>
              </a:path>
            </a:pathLst>
          </a:custGeom>
          <a:solidFill>
            <a:schemeClr val="bg1">
              <a:lumMod val="75000"/>
            </a:schemeClr>
          </a:solidFill>
        </p:spPr>
        <p:txBody>
          <a:bodyPr wrap="square">
            <a:noAutofit/>
          </a:bodyPr>
          <a:lstStyle/>
          <a:p>
            <a:endParaRPr lang="en-US"/>
          </a:p>
        </p:txBody>
      </p:sp>
      <p:sp>
        <p:nvSpPr>
          <p:cNvPr id="50" name="Picture Placeholder 49">
            <a:extLst>
              <a:ext uri="{FF2B5EF4-FFF2-40B4-BE49-F238E27FC236}">
                <a16:creationId xmlns:a16="http://schemas.microsoft.com/office/drawing/2014/main" id="{0F9853FD-C764-41BE-8071-30DC1DDFDBF7}"/>
              </a:ext>
            </a:extLst>
          </p:cNvPr>
          <p:cNvSpPr>
            <a:spLocks noGrp="1"/>
          </p:cNvSpPr>
          <p:nvPr>
            <p:ph type="pic" sz="quarter" idx="20"/>
          </p:nvPr>
        </p:nvSpPr>
        <p:spPr>
          <a:xfrm>
            <a:off x="13413915" y="5507882"/>
            <a:ext cx="2607882" cy="2266256"/>
          </a:xfrm>
          <a:custGeom>
            <a:avLst/>
            <a:gdLst>
              <a:gd name="connsiteX0" fmla="*/ 1308424 w 2607882"/>
              <a:gd name="connsiteY0" fmla="*/ 0 h 2266256"/>
              <a:gd name="connsiteX1" fmla="*/ 2607882 w 2607882"/>
              <a:gd name="connsiteY1" fmla="*/ 2261080 h 2266256"/>
              <a:gd name="connsiteX2" fmla="*/ 0 w 2607882"/>
              <a:gd name="connsiteY2" fmla="*/ 2266256 h 2266256"/>
            </a:gdLst>
            <a:ahLst/>
            <a:cxnLst>
              <a:cxn ang="0">
                <a:pos x="connsiteX0" y="connsiteY0"/>
              </a:cxn>
              <a:cxn ang="0">
                <a:pos x="connsiteX1" y="connsiteY1"/>
              </a:cxn>
              <a:cxn ang="0">
                <a:pos x="connsiteX2" y="connsiteY2"/>
              </a:cxn>
            </a:cxnLst>
            <a:rect l="l" t="t" r="r" b="b"/>
            <a:pathLst>
              <a:path w="2607882" h="2266256">
                <a:moveTo>
                  <a:pt x="1308424" y="0"/>
                </a:moveTo>
                <a:lnTo>
                  <a:pt x="2607882" y="2261080"/>
                </a:lnTo>
                <a:lnTo>
                  <a:pt x="0" y="2266256"/>
                </a:lnTo>
                <a:close/>
              </a:path>
            </a:pathLst>
          </a:custGeom>
          <a:solidFill>
            <a:schemeClr val="bg1">
              <a:lumMod val="75000"/>
            </a:schemeClr>
          </a:solidFill>
        </p:spPr>
        <p:txBody>
          <a:bodyPr wrap="square">
            <a:noAutofit/>
          </a:bodyPr>
          <a:lstStyle/>
          <a:p>
            <a:endParaRPr lang="en-US"/>
          </a:p>
        </p:txBody>
      </p:sp>
      <p:sp>
        <p:nvSpPr>
          <p:cNvPr id="53" name="Picture Placeholder 52">
            <a:extLst>
              <a:ext uri="{FF2B5EF4-FFF2-40B4-BE49-F238E27FC236}">
                <a16:creationId xmlns:a16="http://schemas.microsoft.com/office/drawing/2014/main" id="{7899273D-1221-4E25-B645-02871D73F225}"/>
              </a:ext>
            </a:extLst>
          </p:cNvPr>
          <p:cNvSpPr>
            <a:spLocks noGrp="1"/>
          </p:cNvSpPr>
          <p:nvPr>
            <p:ph type="pic" sz="quarter" idx="22"/>
          </p:nvPr>
        </p:nvSpPr>
        <p:spPr>
          <a:xfrm>
            <a:off x="5040386" y="3056617"/>
            <a:ext cx="2616847" cy="2255903"/>
          </a:xfrm>
          <a:custGeom>
            <a:avLst/>
            <a:gdLst>
              <a:gd name="connsiteX0" fmla="*/ 0 w 2616847"/>
              <a:gd name="connsiteY0" fmla="*/ 0 h 2255903"/>
              <a:gd name="connsiteX1" fmla="*/ 2616847 w 2616847"/>
              <a:gd name="connsiteY1" fmla="*/ 0 h 2255903"/>
              <a:gd name="connsiteX2" fmla="*/ 1308424 w 2616847"/>
              <a:gd name="connsiteY2" fmla="*/ 2255903 h 2255903"/>
            </a:gdLst>
            <a:ahLst/>
            <a:cxnLst>
              <a:cxn ang="0">
                <a:pos x="connsiteX0" y="connsiteY0"/>
              </a:cxn>
              <a:cxn ang="0">
                <a:pos x="connsiteX1" y="connsiteY1"/>
              </a:cxn>
              <a:cxn ang="0">
                <a:pos x="connsiteX2" y="connsiteY2"/>
              </a:cxn>
            </a:cxnLst>
            <a:rect l="l" t="t" r="r" b="b"/>
            <a:pathLst>
              <a:path w="2616847" h="2255903">
                <a:moveTo>
                  <a:pt x="0" y="0"/>
                </a:moveTo>
                <a:lnTo>
                  <a:pt x="2616847" y="0"/>
                </a:lnTo>
                <a:lnTo>
                  <a:pt x="1308424" y="2255903"/>
                </a:lnTo>
                <a:close/>
              </a:path>
            </a:pathLst>
          </a:custGeom>
          <a:solidFill>
            <a:schemeClr val="bg1">
              <a:lumMod val="75000"/>
            </a:schemeClr>
          </a:solidFill>
        </p:spPr>
        <p:txBody>
          <a:bodyPr wrap="square">
            <a:noAutofit/>
          </a:bodyPr>
          <a:lstStyle/>
          <a:p>
            <a:endParaRPr lang="en-US"/>
          </a:p>
        </p:txBody>
      </p:sp>
      <p:sp>
        <p:nvSpPr>
          <p:cNvPr id="54" name="Picture Placeholder 53">
            <a:extLst>
              <a:ext uri="{FF2B5EF4-FFF2-40B4-BE49-F238E27FC236}">
                <a16:creationId xmlns:a16="http://schemas.microsoft.com/office/drawing/2014/main" id="{3B741599-FA0A-4BB6-9C9C-FBA08FFE82B8}"/>
              </a:ext>
            </a:extLst>
          </p:cNvPr>
          <p:cNvSpPr>
            <a:spLocks noGrp="1"/>
          </p:cNvSpPr>
          <p:nvPr>
            <p:ph type="pic" sz="quarter" idx="23"/>
          </p:nvPr>
        </p:nvSpPr>
        <p:spPr>
          <a:xfrm>
            <a:off x="7823529" y="3056617"/>
            <a:ext cx="2616847" cy="2255903"/>
          </a:xfrm>
          <a:custGeom>
            <a:avLst/>
            <a:gdLst>
              <a:gd name="connsiteX0" fmla="*/ 0 w 2616847"/>
              <a:gd name="connsiteY0" fmla="*/ 0 h 2255903"/>
              <a:gd name="connsiteX1" fmla="*/ 2616847 w 2616847"/>
              <a:gd name="connsiteY1" fmla="*/ 0 h 2255903"/>
              <a:gd name="connsiteX2" fmla="*/ 1308424 w 2616847"/>
              <a:gd name="connsiteY2" fmla="*/ 2255903 h 2255903"/>
            </a:gdLst>
            <a:ahLst/>
            <a:cxnLst>
              <a:cxn ang="0">
                <a:pos x="connsiteX0" y="connsiteY0"/>
              </a:cxn>
              <a:cxn ang="0">
                <a:pos x="connsiteX1" y="connsiteY1"/>
              </a:cxn>
              <a:cxn ang="0">
                <a:pos x="connsiteX2" y="connsiteY2"/>
              </a:cxn>
            </a:cxnLst>
            <a:rect l="l" t="t" r="r" b="b"/>
            <a:pathLst>
              <a:path w="2616847" h="2255903">
                <a:moveTo>
                  <a:pt x="0" y="0"/>
                </a:moveTo>
                <a:lnTo>
                  <a:pt x="2616847" y="0"/>
                </a:lnTo>
                <a:lnTo>
                  <a:pt x="1308424" y="2255903"/>
                </a:lnTo>
                <a:close/>
              </a:path>
            </a:pathLst>
          </a:custGeom>
          <a:solidFill>
            <a:schemeClr val="bg1">
              <a:lumMod val="75000"/>
            </a:schemeClr>
          </a:solidFill>
        </p:spPr>
        <p:txBody>
          <a:bodyPr wrap="square">
            <a:noAutofit/>
          </a:bodyPr>
          <a:lstStyle/>
          <a:p>
            <a:endParaRPr lang="en-US"/>
          </a:p>
        </p:txBody>
      </p:sp>
      <p:sp>
        <p:nvSpPr>
          <p:cNvPr id="55" name="Picture Placeholder 54">
            <a:extLst>
              <a:ext uri="{FF2B5EF4-FFF2-40B4-BE49-F238E27FC236}">
                <a16:creationId xmlns:a16="http://schemas.microsoft.com/office/drawing/2014/main" id="{08E2EDAA-14BD-4F87-ABE7-CBFB7459519E}"/>
              </a:ext>
            </a:extLst>
          </p:cNvPr>
          <p:cNvSpPr>
            <a:spLocks noGrp="1"/>
          </p:cNvSpPr>
          <p:nvPr>
            <p:ph type="pic" sz="quarter" idx="24"/>
          </p:nvPr>
        </p:nvSpPr>
        <p:spPr>
          <a:xfrm>
            <a:off x="10606671" y="3056617"/>
            <a:ext cx="2616847" cy="2255903"/>
          </a:xfrm>
          <a:custGeom>
            <a:avLst/>
            <a:gdLst>
              <a:gd name="connsiteX0" fmla="*/ 0 w 2616847"/>
              <a:gd name="connsiteY0" fmla="*/ 0 h 2255903"/>
              <a:gd name="connsiteX1" fmla="*/ 2616847 w 2616847"/>
              <a:gd name="connsiteY1" fmla="*/ 0 h 2255903"/>
              <a:gd name="connsiteX2" fmla="*/ 1308424 w 2616847"/>
              <a:gd name="connsiteY2" fmla="*/ 2255903 h 2255903"/>
            </a:gdLst>
            <a:ahLst/>
            <a:cxnLst>
              <a:cxn ang="0">
                <a:pos x="connsiteX0" y="connsiteY0"/>
              </a:cxn>
              <a:cxn ang="0">
                <a:pos x="connsiteX1" y="connsiteY1"/>
              </a:cxn>
              <a:cxn ang="0">
                <a:pos x="connsiteX2" y="connsiteY2"/>
              </a:cxn>
            </a:cxnLst>
            <a:rect l="l" t="t" r="r" b="b"/>
            <a:pathLst>
              <a:path w="2616847" h="2255903">
                <a:moveTo>
                  <a:pt x="0" y="0"/>
                </a:moveTo>
                <a:lnTo>
                  <a:pt x="2616847" y="0"/>
                </a:lnTo>
                <a:lnTo>
                  <a:pt x="1308424" y="2255903"/>
                </a:lnTo>
                <a:close/>
              </a:path>
            </a:pathLst>
          </a:custGeom>
          <a:solidFill>
            <a:schemeClr val="bg1">
              <a:lumMod val="75000"/>
            </a:schemeClr>
          </a:solidFill>
        </p:spPr>
        <p:txBody>
          <a:bodyPr wrap="square">
            <a:noAutofit/>
          </a:bodyPr>
          <a:lstStyle/>
          <a:p>
            <a:endParaRPr lang="en-US"/>
          </a:p>
        </p:txBody>
      </p:sp>
      <p:sp>
        <p:nvSpPr>
          <p:cNvPr id="56" name="Picture Placeholder 55">
            <a:extLst>
              <a:ext uri="{FF2B5EF4-FFF2-40B4-BE49-F238E27FC236}">
                <a16:creationId xmlns:a16="http://schemas.microsoft.com/office/drawing/2014/main" id="{8B47DD3D-3E0A-4915-99EA-5E49CE1C35A6}"/>
              </a:ext>
            </a:extLst>
          </p:cNvPr>
          <p:cNvSpPr>
            <a:spLocks noGrp="1"/>
          </p:cNvSpPr>
          <p:nvPr>
            <p:ph type="pic" sz="quarter" idx="25"/>
          </p:nvPr>
        </p:nvSpPr>
        <p:spPr>
          <a:xfrm>
            <a:off x="13389812" y="3056617"/>
            <a:ext cx="2616847" cy="2255903"/>
          </a:xfrm>
          <a:custGeom>
            <a:avLst/>
            <a:gdLst>
              <a:gd name="connsiteX0" fmla="*/ 0 w 2616847"/>
              <a:gd name="connsiteY0" fmla="*/ 0 h 2255903"/>
              <a:gd name="connsiteX1" fmla="*/ 2616847 w 2616847"/>
              <a:gd name="connsiteY1" fmla="*/ 0 h 2255903"/>
              <a:gd name="connsiteX2" fmla="*/ 1308424 w 2616847"/>
              <a:gd name="connsiteY2" fmla="*/ 2255903 h 2255903"/>
            </a:gdLst>
            <a:ahLst/>
            <a:cxnLst>
              <a:cxn ang="0">
                <a:pos x="connsiteX0" y="connsiteY0"/>
              </a:cxn>
              <a:cxn ang="0">
                <a:pos x="connsiteX1" y="connsiteY1"/>
              </a:cxn>
              <a:cxn ang="0">
                <a:pos x="connsiteX2" y="connsiteY2"/>
              </a:cxn>
            </a:cxnLst>
            <a:rect l="l" t="t" r="r" b="b"/>
            <a:pathLst>
              <a:path w="2616847" h="2255903">
                <a:moveTo>
                  <a:pt x="0" y="0"/>
                </a:moveTo>
                <a:lnTo>
                  <a:pt x="2616847" y="0"/>
                </a:lnTo>
                <a:lnTo>
                  <a:pt x="1308424" y="2255903"/>
                </a:lnTo>
                <a:close/>
              </a:path>
            </a:pathLst>
          </a:custGeom>
          <a:solidFill>
            <a:schemeClr val="bg1">
              <a:lumMod val="75000"/>
            </a:schemeClr>
          </a:solidFill>
        </p:spPr>
        <p:txBody>
          <a:bodyPr wrap="square">
            <a:noAutofit/>
          </a:bodyPr>
          <a:lstStyle/>
          <a:p>
            <a:endParaRPr lang="en-US"/>
          </a:p>
        </p:txBody>
      </p:sp>
      <p:sp>
        <p:nvSpPr>
          <p:cNvPr id="57" name="Picture Placeholder 56">
            <a:extLst>
              <a:ext uri="{FF2B5EF4-FFF2-40B4-BE49-F238E27FC236}">
                <a16:creationId xmlns:a16="http://schemas.microsoft.com/office/drawing/2014/main" id="{86D4E1D3-9E35-4987-8E9E-198C3CCCA2AB}"/>
              </a:ext>
            </a:extLst>
          </p:cNvPr>
          <p:cNvSpPr>
            <a:spLocks noGrp="1"/>
          </p:cNvSpPr>
          <p:nvPr>
            <p:ph type="pic" sz="quarter" idx="26"/>
          </p:nvPr>
        </p:nvSpPr>
        <p:spPr>
          <a:xfrm>
            <a:off x="894258" y="5453031"/>
            <a:ext cx="2616847" cy="2255903"/>
          </a:xfrm>
          <a:custGeom>
            <a:avLst/>
            <a:gdLst>
              <a:gd name="connsiteX0" fmla="*/ 0 w 2616847"/>
              <a:gd name="connsiteY0" fmla="*/ 0 h 2255903"/>
              <a:gd name="connsiteX1" fmla="*/ 2616847 w 2616847"/>
              <a:gd name="connsiteY1" fmla="*/ 0 h 2255903"/>
              <a:gd name="connsiteX2" fmla="*/ 1308424 w 2616847"/>
              <a:gd name="connsiteY2" fmla="*/ 2255903 h 2255903"/>
            </a:gdLst>
            <a:ahLst/>
            <a:cxnLst>
              <a:cxn ang="0">
                <a:pos x="connsiteX0" y="connsiteY0"/>
              </a:cxn>
              <a:cxn ang="0">
                <a:pos x="connsiteX1" y="connsiteY1"/>
              </a:cxn>
              <a:cxn ang="0">
                <a:pos x="connsiteX2" y="connsiteY2"/>
              </a:cxn>
            </a:cxnLst>
            <a:rect l="l" t="t" r="r" b="b"/>
            <a:pathLst>
              <a:path w="2616847" h="2255903">
                <a:moveTo>
                  <a:pt x="0" y="0"/>
                </a:moveTo>
                <a:lnTo>
                  <a:pt x="2616847" y="0"/>
                </a:lnTo>
                <a:lnTo>
                  <a:pt x="1308424" y="2255903"/>
                </a:lnTo>
                <a:close/>
              </a:path>
            </a:pathLst>
          </a:custGeom>
          <a:solidFill>
            <a:schemeClr val="bg1">
              <a:lumMod val="75000"/>
            </a:schemeClr>
          </a:solidFill>
        </p:spPr>
        <p:txBody>
          <a:bodyPr wrap="square">
            <a:noAutofit/>
          </a:bodyPr>
          <a:lstStyle/>
          <a:p>
            <a:endParaRPr lang="en-US"/>
          </a:p>
        </p:txBody>
      </p:sp>
      <p:sp>
        <p:nvSpPr>
          <p:cNvPr id="58" name="Picture Placeholder 57">
            <a:extLst>
              <a:ext uri="{FF2B5EF4-FFF2-40B4-BE49-F238E27FC236}">
                <a16:creationId xmlns:a16="http://schemas.microsoft.com/office/drawing/2014/main" id="{FA3AB239-9F91-43F6-B5FE-56DC3E8B38CD}"/>
              </a:ext>
            </a:extLst>
          </p:cNvPr>
          <p:cNvSpPr>
            <a:spLocks noGrp="1"/>
          </p:cNvSpPr>
          <p:nvPr>
            <p:ph type="pic" sz="quarter" idx="27"/>
          </p:nvPr>
        </p:nvSpPr>
        <p:spPr>
          <a:xfrm>
            <a:off x="3677401" y="5453031"/>
            <a:ext cx="2616847" cy="2255903"/>
          </a:xfrm>
          <a:custGeom>
            <a:avLst/>
            <a:gdLst>
              <a:gd name="connsiteX0" fmla="*/ 0 w 2616847"/>
              <a:gd name="connsiteY0" fmla="*/ 0 h 2255903"/>
              <a:gd name="connsiteX1" fmla="*/ 2616847 w 2616847"/>
              <a:gd name="connsiteY1" fmla="*/ 0 h 2255903"/>
              <a:gd name="connsiteX2" fmla="*/ 1308424 w 2616847"/>
              <a:gd name="connsiteY2" fmla="*/ 2255903 h 2255903"/>
            </a:gdLst>
            <a:ahLst/>
            <a:cxnLst>
              <a:cxn ang="0">
                <a:pos x="connsiteX0" y="connsiteY0"/>
              </a:cxn>
              <a:cxn ang="0">
                <a:pos x="connsiteX1" y="connsiteY1"/>
              </a:cxn>
              <a:cxn ang="0">
                <a:pos x="connsiteX2" y="connsiteY2"/>
              </a:cxn>
            </a:cxnLst>
            <a:rect l="l" t="t" r="r" b="b"/>
            <a:pathLst>
              <a:path w="2616847" h="2255903">
                <a:moveTo>
                  <a:pt x="0" y="0"/>
                </a:moveTo>
                <a:lnTo>
                  <a:pt x="2616847" y="0"/>
                </a:lnTo>
                <a:lnTo>
                  <a:pt x="1308424" y="2255903"/>
                </a:lnTo>
                <a:close/>
              </a:path>
            </a:pathLst>
          </a:custGeom>
          <a:solidFill>
            <a:schemeClr val="bg1">
              <a:lumMod val="75000"/>
            </a:schemeClr>
          </a:solidFill>
        </p:spPr>
        <p:txBody>
          <a:bodyPr wrap="square">
            <a:noAutofit/>
          </a:bodyPr>
          <a:lstStyle/>
          <a:p>
            <a:endParaRPr lang="en-US"/>
          </a:p>
        </p:txBody>
      </p:sp>
      <p:sp>
        <p:nvSpPr>
          <p:cNvPr id="59" name="Picture Placeholder 58">
            <a:extLst>
              <a:ext uri="{FF2B5EF4-FFF2-40B4-BE49-F238E27FC236}">
                <a16:creationId xmlns:a16="http://schemas.microsoft.com/office/drawing/2014/main" id="{E55D5026-E9D7-47E5-A712-076A81AEF9F4}"/>
              </a:ext>
            </a:extLst>
          </p:cNvPr>
          <p:cNvSpPr>
            <a:spLocks noGrp="1"/>
          </p:cNvSpPr>
          <p:nvPr>
            <p:ph type="pic" sz="quarter" idx="28"/>
          </p:nvPr>
        </p:nvSpPr>
        <p:spPr>
          <a:xfrm>
            <a:off x="6460543" y="5453031"/>
            <a:ext cx="2616847" cy="2255903"/>
          </a:xfrm>
          <a:custGeom>
            <a:avLst/>
            <a:gdLst>
              <a:gd name="connsiteX0" fmla="*/ 0 w 2616847"/>
              <a:gd name="connsiteY0" fmla="*/ 0 h 2255903"/>
              <a:gd name="connsiteX1" fmla="*/ 2616847 w 2616847"/>
              <a:gd name="connsiteY1" fmla="*/ 0 h 2255903"/>
              <a:gd name="connsiteX2" fmla="*/ 1308424 w 2616847"/>
              <a:gd name="connsiteY2" fmla="*/ 2255903 h 2255903"/>
            </a:gdLst>
            <a:ahLst/>
            <a:cxnLst>
              <a:cxn ang="0">
                <a:pos x="connsiteX0" y="connsiteY0"/>
              </a:cxn>
              <a:cxn ang="0">
                <a:pos x="connsiteX1" y="connsiteY1"/>
              </a:cxn>
              <a:cxn ang="0">
                <a:pos x="connsiteX2" y="connsiteY2"/>
              </a:cxn>
            </a:cxnLst>
            <a:rect l="l" t="t" r="r" b="b"/>
            <a:pathLst>
              <a:path w="2616847" h="2255903">
                <a:moveTo>
                  <a:pt x="0" y="0"/>
                </a:moveTo>
                <a:lnTo>
                  <a:pt x="2616847" y="0"/>
                </a:lnTo>
                <a:lnTo>
                  <a:pt x="1308424" y="2255903"/>
                </a:lnTo>
                <a:close/>
              </a:path>
            </a:pathLst>
          </a:custGeom>
          <a:solidFill>
            <a:schemeClr val="bg1">
              <a:lumMod val="75000"/>
            </a:schemeClr>
          </a:solidFill>
        </p:spPr>
        <p:txBody>
          <a:bodyPr wrap="square">
            <a:noAutofit/>
          </a:bodyPr>
          <a:lstStyle/>
          <a:p>
            <a:endParaRPr lang="en-US"/>
          </a:p>
        </p:txBody>
      </p:sp>
      <p:sp>
        <p:nvSpPr>
          <p:cNvPr id="60" name="Picture Placeholder 59">
            <a:extLst>
              <a:ext uri="{FF2B5EF4-FFF2-40B4-BE49-F238E27FC236}">
                <a16:creationId xmlns:a16="http://schemas.microsoft.com/office/drawing/2014/main" id="{9B383164-298D-4536-A44E-88BE50CE3FD4}"/>
              </a:ext>
            </a:extLst>
          </p:cNvPr>
          <p:cNvSpPr>
            <a:spLocks noGrp="1"/>
          </p:cNvSpPr>
          <p:nvPr>
            <p:ph type="pic" sz="quarter" idx="29"/>
          </p:nvPr>
        </p:nvSpPr>
        <p:spPr>
          <a:xfrm>
            <a:off x="9243685" y="5453031"/>
            <a:ext cx="2616847" cy="2255903"/>
          </a:xfrm>
          <a:custGeom>
            <a:avLst/>
            <a:gdLst>
              <a:gd name="connsiteX0" fmla="*/ 0 w 2616847"/>
              <a:gd name="connsiteY0" fmla="*/ 0 h 2255903"/>
              <a:gd name="connsiteX1" fmla="*/ 2616847 w 2616847"/>
              <a:gd name="connsiteY1" fmla="*/ 0 h 2255903"/>
              <a:gd name="connsiteX2" fmla="*/ 1308424 w 2616847"/>
              <a:gd name="connsiteY2" fmla="*/ 2255903 h 2255903"/>
            </a:gdLst>
            <a:ahLst/>
            <a:cxnLst>
              <a:cxn ang="0">
                <a:pos x="connsiteX0" y="connsiteY0"/>
              </a:cxn>
              <a:cxn ang="0">
                <a:pos x="connsiteX1" y="connsiteY1"/>
              </a:cxn>
              <a:cxn ang="0">
                <a:pos x="connsiteX2" y="connsiteY2"/>
              </a:cxn>
            </a:cxnLst>
            <a:rect l="l" t="t" r="r" b="b"/>
            <a:pathLst>
              <a:path w="2616847" h="2255903">
                <a:moveTo>
                  <a:pt x="0" y="0"/>
                </a:moveTo>
                <a:lnTo>
                  <a:pt x="2616847" y="0"/>
                </a:lnTo>
                <a:lnTo>
                  <a:pt x="1308424" y="2255903"/>
                </a:lnTo>
                <a:close/>
              </a:path>
            </a:pathLst>
          </a:custGeom>
          <a:solidFill>
            <a:schemeClr val="bg1">
              <a:lumMod val="75000"/>
            </a:schemeClr>
          </a:solidFill>
        </p:spPr>
        <p:txBody>
          <a:bodyPr wrap="square">
            <a:noAutofit/>
          </a:bodyPr>
          <a:lstStyle/>
          <a:p>
            <a:endParaRPr lang="en-US"/>
          </a:p>
        </p:txBody>
      </p:sp>
      <p:sp>
        <p:nvSpPr>
          <p:cNvPr id="61" name="Picture Placeholder 60">
            <a:extLst>
              <a:ext uri="{FF2B5EF4-FFF2-40B4-BE49-F238E27FC236}">
                <a16:creationId xmlns:a16="http://schemas.microsoft.com/office/drawing/2014/main" id="{E308DE33-66E3-444E-B023-DC4BEC146F5B}"/>
              </a:ext>
            </a:extLst>
          </p:cNvPr>
          <p:cNvSpPr>
            <a:spLocks noGrp="1"/>
          </p:cNvSpPr>
          <p:nvPr>
            <p:ph type="pic" sz="quarter" idx="30"/>
          </p:nvPr>
        </p:nvSpPr>
        <p:spPr>
          <a:xfrm>
            <a:off x="12026827" y="5453031"/>
            <a:ext cx="2616847" cy="2255903"/>
          </a:xfrm>
          <a:custGeom>
            <a:avLst/>
            <a:gdLst>
              <a:gd name="connsiteX0" fmla="*/ 0 w 2616847"/>
              <a:gd name="connsiteY0" fmla="*/ 0 h 2255903"/>
              <a:gd name="connsiteX1" fmla="*/ 2616847 w 2616847"/>
              <a:gd name="connsiteY1" fmla="*/ 0 h 2255903"/>
              <a:gd name="connsiteX2" fmla="*/ 1308424 w 2616847"/>
              <a:gd name="connsiteY2" fmla="*/ 2255903 h 2255903"/>
            </a:gdLst>
            <a:ahLst/>
            <a:cxnLst>
              <a:cxn ang="0">
                <a:pos x="connsiteX0" y="connsiteY0"/>
              </a:cxn>
              <a:cxn ang="0">
                <a:pos x="connsiteX1" y="connsiteY1"/>
              </a:cxn>
              <a:cxn ang="0">
                <a:pos x="connsiteX2" y="connsiteY2"/>
              </a:cxn>
            </a:cxnLst>
            <a:rect l="l" t="t" r="r" b="b"/>
            <a:pathLst>
              <a:path w="2616847" h="2255903">
                <a:moveTo>
                  <a:pt x="0" y="0"/>
                </a:moveTo>
                <a:lnTo>
                  <a:pt x="2616847" y="0"/>
                </a:lnTo>
                <a:lnTo>
                  <a:pt x="1308424" y="2255903"/>
                </a:lnTo>
                <a:close/>
              </a:path>
            </a:pathLst>
          </a:custGeom>
          <a:solidFill>
            <a:schemeClr val="bg1">
              <a:lumMod val="75000"/>
            </a:schemeClr>
          </a:solidFill>
        </p:spPr>
        <p:txBody>
          <a:bodyPr wrap="square">
            <a:noAutofit/>
          </a:bodyPr>
          <a:lstStyle/>
          <a:p>
            <a:endParaRPr lang="en-US"/>
          </a:p>
        </p:txBody>
      </p:sp>
      <p:sp>
        <p:nvSpPr>
          <p:cNvPr id="62" name="Picture Placeholder 61">
            <a:extLst>
              <a:ext uri="{FF2B5EF4-FFF2-40B4-BE49-F238E27FC236}">
                <a16:creationId xmlns:a16="http://schemas.microsoft.com/office/drawing/2014/main" id="{00A4A16A-CEE5-42D6-BEA2-A548260D2527}"/>
              </a:ext>
            </a:extLst>
          </p:cNvPr>
          <p:cNvSpPr>
            <a:spLocks noGrp="1"/>
          </p:cNvSpPr>
          <p:nvPr>
            <p:ph type="pic" sz="quarter" idx="31"/>
          </p:nvPr>
        </p:nvSpPr>
        <p:spPr>
          <a:xfrm>
            <a:off x="14809965" y="5453031"/>
            <a:ext cx="2616847" cy="2255903"/>
          </a:xfrm>
          <a:custGeom>
            <a:avLst/>
            <a:gdLst>
              <a:gd name="connsiteX0" fmla="*/ 0 w 2616847"/>
              <a:gd name="connsiteY0" fmla="*/ 0 h 2255903"/>
              <a:gd name="connsiteX1" fmla="*/ 2616847 w 2616847"/>
              <a:gd name="connsiteY1" fmla="*/ 0 h 2255903"/>
              <a:gd name="connsiteX2" fmla="*/ 1308424 w 2616847"/>
              <a:gd name="connsiteY2" fmla="*/ 2255903 h 2255903"/>
            </a:gdLst>
            <a:ahLst/>
            <a:cxnLst>
              <a:cxn ang="0">
                <a:pos x="connsiteX0" y="connsiteY0"/>
              </a:cxn>
              <a:cxn ang="0">
                <a:pos x="connsiteX1" y="connsiteY1"/>
              </a:cxn>
              <a:cxn ang="0">
                <a:pos x="connsiteX2" y="connsiteY2"/>
              </a:cxn>
            </a:cxnLst>
            <a:rect l="l" t="t" r="r" b="b"/>
            <a:pathLst>
              <a:path w="2616847" h="2255903">
                <a:moveTo>
                  <a:pt x="0" y="0"/>
                </a:moveTo>
                <a:lnTo>
                  <a:pt x="2616847" y="0"/>
                </a:lnTo>
                <a:lnTo>
                  <a:pt x="1308424" y="2255903"/>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796384296"/>
      </p:ext>
    </p:extLst>
  </p:cSld>
  <p:clrMapOvr>
    <a:masterClrMapping/>
  </p:clrMapOvr>
  <p:extLst>
    <p:ext uri="{DCECCB84-F9BA-43D5-87BE-67443E8EF086}">
      <p15:sldGuideLst xmlns:p15="http://schemas.microsoft.com/office/powerpoint/2012/main">
        <p15:guide id="1" orient="horz" pos="1032" userDrawn="1">
          <p15:clr>
            <a:srgbClr val="FBAE40"/>
          </p15:clr>
        </p15:guide>
        <p15:guide id="2" orient="horz" pos="2064">
          <p15:clr>
            <a:srgbClr val="FBAE40"/>
          </p15:clr>
        </p15:guide>
        <p15:guide id="3" pos="674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5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B7590D9-9F81-48AC-B2ED-93C554DF560E}"/>
              </a:ext>
            </a:extLst>
          </p:cNvPr>
          <p:cNvSpPr>
            <a:spLocks noGrp="1"/>
          </p:cNvSpPr>
          <p:nvPr>
            <p:ph type="pic" sz="quarter" idx="10"/>
          </p:nvPr>
        </p:nvSpPr>
        <p:spPr>
          <a:xfrm>
            <a:off x="8132154" y="1371600"/>
            <a:ext cx="12765046" cy="7543800"/>
          </a:xfrm>
          <a:custGeom>
            <a:avLst/>
            <a:gdLst>
              <a:gd name="connsiteX0" fmla="*/ 0 w 12765046"/>
              <a:gd name="connsiteY0" fmla="*/ 0 h 7543800"/>
              <a:gd name="connsiteX1" fmla="*/ 1805759 w 12765046"/>
              <a:gd name="connsiteY1" fmla="*/ 0 h 7543800"/>
              <a:gd name="connsiteX2" fmla="*/ 8409632 w 12765046"/>
              <a:gd name="connsiteY2" fmla="*/ 0 h 7543800"/>
              <a:gd name="connsiteX3" fmla="*/ 12765046 w 12765046"/>
              <a:gd name="connsiteY3" fmla="*/ 7543800 h 7543800"/>
              <a:gd name="connsiteX4" fmla="*/ 4795034 w 12765046"/>
              <a:gd name="connsiteY4" fmla="*/ 7543800 h 7543800"/>
              <a:gd name="connsiteX5" fmla="*/ 4355414 w 12765046"/>
              <a:gd name="connsiteY5" fmla="*/ 7543800 h 754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65046" h="7543800">
                <a:moveTo>
                  <a:pt x="0" y="0"/>
                </a:moveTo>
                <a:lnTo>
                  <a:pt x="1805759" y="0"/>
                </a:lnTo>
                <a:lnTo>
                  <a:pt x="8409632" y="0"/>
                </a:lnTo>
                <a:lnTo>
                  <a:pt x="12765046" y="7543800"/>
                </a:lnTo>
                <a:lnTo>
                  <a:pt x="4795034" y="7543800"/>
                </a:lnTo>
                <a:lnTo>
                  <a:pt x="4355414" y="75438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819603381"/>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16_3-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BF55B39-7853-46CC-A4BA-34104E1EE259}"/>
              </a:ext>
            </a:extLst>
          </p:cNvPr>
          <p:cNvSpPr>
            <a:spLocks noGrp="1"/>
          </p:cNvSpPr>
          <p:nvPr>
            <p:ph type="pic" sz="quarter" idx="10"/>
          </p:nvPr>
        </p:nvSpPr>
        <p:spPr>
          <a:xfrm>
            <a:off x="-1" y="0"/>
            <a:ext cx="10936466" cy="10287000"/>
          </a:xfrm>
          <a:custGeom>
            <a:avLst/>
            <a:gdLst>
              <a:gd name="connsiteX0" fmla="*/ 0 w 10936466"/>
              <a:gd name="connsiteY0" fmla="*/ 0 h 10287000"/>
              <a:gd name="connsiteX1" fmla="*/ 2509627 w 10936466"/>
              <a:gd name="connsiteY1" fmla="*/ 0 h 10287000"/>
              <a:gd name="connsiteX2" fmla="*/ 6380285 w 10936466"/>
              <a:gd name="connsiteY2" fmla="*/ 0 h 10287000"/>
              <a:gd name="connsiteX3" fmla="*/ 10936466 w 10936466"/>
              <a:gd name="connsiteY3" fmla="*/ 0 h 10287000"/>
              <a:gd name="connsiteX4" fmla="*/ 4997264 w 10936466"/>
              <a:gd name="connsiteY4" fmla="*/ 10287000 h 10287000"/>
              <a:gd name="connsiteX5" fmla="*/ 1 w 10936466"/>
              <a:gd name="connsiteY5" fmla="*/ 10287000 h 10287000"/>
              <a:gd name="connsiteX6" fmla="*/ 1 w 10936466"/>
              <a:gd name="connsiteY6" fmla="*/ 4610101 h 10287000"/>
              <a:gd name="connsiteX7" fmla="*/ 0 w 10936466"/>
              <a:gd name="connsiteY7" fmla="*/ 4610101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36466" h="10287000">
                <a:moveTo>
                  <a:pt x="0" y="0"/>
                </a:moveTo>
                <a:lnTo>
                  <a:pt x="2509627" y="0"/>
                </a:lnTo>
                <a:lnTo>
                  <a:pt x="6380285" y="0"/>
                </a:lnTo>
                <a:lnTo>
                  <a:pt x="10936466" y="0"/>
                </a:lnTo>
                <a:lnTo>
                  <a:pt x="4997264" y="10287000"/>
                </a:lnTo>
                <a:lnTo>
                  <a:pt x="1" y="10287000"/>
                </a:lnTo>
                <a:lnTo>
                  <a:pt x="1" y="4610101"/>
                </a:lnTo>
                <a:lnTo>
                  <a:pt x="0" y="4610101"/>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41479296"/>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17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0875771-A755-4471-9697-07FEE0A5C45D}"/>
              </a:ext>
            </a:extLst>
          </p:cNvPr>
          <p:cNvSpPr>
            <a:spLocks noGrp="1"/>
          </p:cNvSpPr>
          <p:nvPr>
            <p:ph type="pic" sz="quarter" idx="10"/>
          </p:nvPr>
        </p:nvSpPr>
        <p:spPr>
          <a:xfrm>
            <a:off x="7351536" y="0"/>
            <a:ext cx="10936465" cy="10287000"/>
          </a:xfrm>
          <a:custGeom>
            <a:avLst/>
            <a:gdLst>
              <a:gd name="connsiteX0" fmla="*/ 5939202 w 10936465"/>
              <a:gd name="connsiteY0" fmla="*/ 0 h 10287000"/>
              <a:gd name="connsiteX1" fmla="*/ 10936465 w 10936465"/>
              <a:gd name="connsiteY1" fmla="*/ 0 h 10287000"/>
              <a:gd name="connsiteX2" fmla="*/ 10936465 w 10936465"/>
              <a:gd name="connsiteY2" fmla="*/ 4076700 h 10287000"/>
              <a:gd name="connsiteX3" fmla="*/ 10936465 w 10936465"/>
              <a:gd name="connsiteY3" fmla="*/ 5940200 h 10287000"/>
              <a:gd name="connsiteX4" fmla="*/ 10936465 w 10936465"/>
              <a:gd name="connsiteY4" fmla="*/ 10287000 h 10287000"/>
              <a:gd name="connsiteX5" fmla="*/ 8426839 w 10936465"/>
              <a:gd name="connsiteY5" fmla="*/ 10287000 h 10287000"/>
              <a:gd name="connsiteX6" fmla="*/ 5520403 w 10936465"/>
              <a:gd name="connsiteY6" fmla="*/ 10287000 h 10287000"/>
              <a:gd name="connsiteX7" fmla="*/ 0 w 10936465"/>
              <a:gd name="connsiteY7"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36465" h="10287000">
                <a:moveTo>
                  <a:pt x="5939202" y="0"/>
                </a:moveTo>
                <a:lnTo>
                  <a:pt x="10936465" y="0"/>
                </a:lnTo>
                <a:lnTo>
                  <a:pt x="10936465" y="4076700"/>
                </a:lnTo>
                <a:lnTo>
                  <a:pt x="10936465" y="5940200"/>
                </a:lnTo>
                <a:lnTo>
                  <a:pt x="10936465" y="10287000"/>
                </a:lnTo>
                <a:lnTo>
                  <a:pt x="8426839" y="10287000"/>
                </a:lnTo>
                <a:lnTo>
                  <a:pt x="5520403" y="10287000"/>
                </a:lnTo>
                <a:lnTo>
                  <a:pt x="0" y="102870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063920796"/>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3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D175FE61-BC6F-4EEA-80F9-4E5004DD43AD}"/>
              </a:ext>
            </a:extLst>
          </p:cNvPr>
          <p:cNvSpPr>
            <a:spLocks noGrp="1"/>
          </p:cNvSpPr>
          <p:nvPr>
            <p:ph type="pic" sz="quarter" idx="10"/>
          </p:nvPr>
        </p:nvSpPr>
        <p:spPr>
          <a:xfrm>
            <a:off x="6186710" y="0"/>
            <a:ext cx="12101290" cy="10287000"/>
          </a:xfrm>
          <a:custGeom>
            <a:avLst/>
            <a:gdLst>
              <a:gd name="connsiteX0" fmla="*/ 5939202 w 12101290"/>
              <a:gd name="connsiteY0" fmla="*/ 0 h 10287000"/>
              <a:gd name="connsiteX1" fmla="*/ 12101290 w 12101290"/>
              <a:gd name="connsiteY1" fmla="*/ 0 h 10287000"/>
              <a:gd name="connsiteX2" fmla="*/ 12101290 w 12101290"/>
              <a:gd name="connsiteY2" fmla="*/ 10287000 h 10287000"/>
              <a:gd name="connsiteX3" fmla="*/ 0 w 1210129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2101290" h="10287000">
                <a:moveTo>
                  <a:pt x="5939202" y="0"/>
                </a:moveTo>
                <a:lnTo>
                  <a:pt x="12101290" y="0"/>
                </a:lnTo>
                <a:lnTo>
                  <a:pt x="12101290" y="10287000"/>
                </a:lnTo>
                <a:lnTo>
                  <a:pt x="0" y="102870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4181344869"/>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18_3-Conten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4E8C50AC-E68A-475F-AAB8-339B56242CB3}"/>
              </a:ext>
            </a:extLst>
          </p:cNvPr>
          <p:cNvSpPr>
            <a:spLocks noGrp="1"/>
          </p:cNvSpPr>
          <p:nvPr>
            <p:ph type="pic" sz="quarter" idx="11"/>
          </p:nvPr>
        </p:nvSpPr>
        <p:spPr>
          <a:xfrm>
            <a:off x="0" y="2"/>
            <a:ext cx="11099860" cy="10286999"/>
          </a:xfrm>
          <a:custGeom>
            <a:avLst/>
            <a:gdLst>
              <a:gd name="connsiteX0" fmla="*/ 8116632 w 11099860"/>
              <a:gd name="connsiteY0" fmla="*/ 5143499 h 10286999"/>
              <a:gd name="connsiteX1" fmla="*/ 11099860 w 11099860"/>
              <a:gd name="connsiteY1" fmla="*/ 10286999 h 10286999"/>
              <a:gd name="connsiteX2" fmla="*/ 5133401 w 11099860"/>
              <a:gd name="connsiteY2" fmla="*/ 10286999 h 10286999"/>
              <a:gd name="connsiteX3" fmla="*/ 0 w 11099860"/>
              <a:gd name="connsiteY3" fmla="*/ 0 h 10286999"/>
              <a:gd name="connsiteX4" fmla="*/ 3125377 w 11099860"/>
              <a:gd name="connsiteY4" fmla="*/ 0 h 10286999"/>
              <a:gd name="connsiteX5" fmla="*/ 3125377 w 11099860"/>
              <a:gd name="connsiteY5" fmla="*/ 4805 h 10286999"/>
              <a:gd name="connsiteX6" fmla="*/ 10865394 w 11099860"/>
              <a:gd name="connsiteY6" fmla="*/ 4806 h 10286999"/>
              <a:gd name="connsiteX7" fmla="*/ 4927150 w 11099860"/>
              <a:gd name="connsiteY7" fmla="*/ 10286999 h 10286999"/>
              <a:gd name="connsiteX8" fmla="*/ 0 w 11099860"/>
              <a:gd name="connsiteY8" fmla="*/ 10286999 h 102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9860" h="10286999">
                <a:moveTo>
                  <a:pt x="8116632" y="5143499"/>
                </a:moveTo>
                <a:lnTo>
                  <a:pt x="11099860" y="10286999"/>
                </a:lnTo>
                <a:lnTo>
                  <a:pt x="5133401" y="10286999"/>
                </a:lnTo>
                <a:close/>
                <a:moveTo>
                  <a:pt x="0" y="0"/>
                </a:moveTo>
                <a:lnTo>
                  <a:pt x="3125377" y="0"/>
                </a:lnTo>
                <a:lnTo>
                  <a:pt x="3125377" y="4805"/>
                </a:lnTo>
                <a:lnTo>
                  <a:pt x="10865394" y="4806"/>
                </a:lnTo>
                <a:lnTo>
                  <a:pt x="4927150" y="10286999"/>
                </a:lnTo>
                <a:lnTo>
                  <a:pt x="0" y="10286999"/>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2289885603"/>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19_3-Content">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AF547A27-A5E7-422A-8AEE-B1F4ED7146CD}"/>
              </a:ext>
            </a:extLst>
          </p:cNvPr>
          <p:cNvSpPr>
            <a:spLocks noGrp="1"/>
          </p:cNvSpPr>
          <p:nvPr>
            <p:ph type="pic" sz="quarter" idx="12"/>
          </p:nvPr>
        </p:nvSpPr>
        <p:spPr>
          <a:xfrm>
            <a:off x="9034890" y="5245526"/>
            <a:ext cx="4257062" cy="3669876"/>
          </a:xfrm>
          <a:custGeom>
            <a:avLst/>
            <a:gdLst>
              <a:gd name="connsiteX0" fmla="*/ 1061915 w 4257062"/>
              <a:gd name="connsiteY0" fmla="*/ 0 h 3669876"/>
              <a:gd name="connsiteX1" fmla="*/ 3195146 w 4257062"/>
              <a:gd name="connsiteY1" fmla="*/ 0 h 3669876"/>
              <a:gd name="connsiteX2" fmla="*/ 4257062 w 4257062"/>
              <a:gd name="connsiteY2" fmla="*/ 1834938 h 3669876"/>
              <a:gd name="connsiteX3" fmla="*/ 3195146 w 4257062"/>
              <a:gd name="connsiteY3" fmla="*/ 3669876 h 3669876"/>
              <a:gd name="connsiteX4" fmla="*/ 1061915 w 4257062"/>
              <a:gd name="connsiteY4" fmla="*/ 3669876 h 3669876"/>
              <a:gd name="connsiteX5" fmla="*/ 0 w 4257062"/>
              <a:gd name="connsiteY5" fmla="*/ 1834938 h 366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7062" h="3669876">
                <a:moveTo>
                  <a:pt x="1061915" y="0"/>
                </a:moveTo>
                <a:lnTo>
                  <a:pt x="3195146" y="0"/>
                </a:lnTo>
                <a:lnTo>
                  <a:pt x="4257062" y="1834938"/>
                </a:lnTo>
                <a:lnTo>
                  <a:pt x="3195146" y="3669876"/>
                </a:lnTo>
                <a:lnTo>
                  <a:pt x="1061915" y="3669876"/>
                </a:lnTo>
                <a:lnTo>
                  <a:pt x="0" y="1834938"/>
                </a:lnTo>
                <a:close/>
              </a:path>
            </a:pathLst>
          </a:custGeom>
          <a:solidFill>
            <a:schemeClr val="bg1">
              <a:lumMod val="75000"/>
            </a:schemeClr>
          </a:solidFill>
        </p:spPr>
        <p:txBody>
          <a:bodyPr wrap="square">
            <a:noAutofit/>
          </a:bodyPr>
          <a:lstStyle/>
          <a:p>
            <a:endParaRPr lang="en-US"/>
          </a:p>
        </p:txBody>
      </p:sp>
      <p:sp>
        <p:nvSpPr>
          <p:cNvPr id="20" name="Picture Placeholder 19">
            <a:extLst>
              <a:ext uri="{FF2B5EF4-FFF2-40B4-BE49-F238E27FC236}">
                <a16:creationId xmlns:a16="http://schemas.microsoft.com/office/drawing/2014/main" id="{2B098D60-04E6-473E-B085-E27BE07D70D3}"/>
              </a:ext>
            </a:extLst>
          </p:cNvPr>
          <p:cNvSpPr>
            <a:spLocks noGrp="1"/>
          </p:cNvSpPr>
          <p:nvPr>
            <p:ph type="pic" sz="quarter" idx="11"/>
          </p:nvPr>
        </p:nvSpPr>
        <p:spPr>
          <a:xfrm>
            <a:off x="12395926" y="3316989"/>
            <a:ext cx="4257062" cy="3669877"/>
          </a:xfrm>
          <a:custGeom>
            <a:avLst/>
            <a:gdLst>
              <a:gd name="connsiteX0" fmla="*/ 1061916 w 4257062"/>
              <a:gd name="connsiteY0" fmla="*/ 0 h 3669877"/>
              <a:gd name="connsiteX1" fmla="*/ 3195147 w 4257062"/>
              <a:gd name="connsiteY1" fmla="*/ 0 h 3669877"/>
              <a:gd name="connsiteX2" fmla="*/ 4257062 w 4257062"/>
              <a:gd name="connsiteY2" fmla="*/ 1834938 h 3669877"/>
              <a:gd name="connsiteX3" fmla="*/ 3195147 w 4257062"/>
              <a:gd name="connsiteY3" fmla="*/ 3669877 h 3669877"/>
              <a:gd name="connsiteX4" fmla="*/ 1061916 w 4257062"/>
              <a:gd name="connsiteY4" fmla="*/ 3669877 h 3669877"/>
              <a:gd name="connsiteX5" fmla="*/ 0 w 4257062"/>
              <a:gd name="connsiteY5" fmla="*/ 1834938 h 366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7062" h="3669877">
                <a:moveTo>
                  <a:pt x="1061916" y="0"/>
                </a:moveTo>
                <a:lnTo>
                  <a:pt x="3195147" y="0"/>
                </a:lnTo>
                <a:lnTo>
                  <a:pt x="4257062" y="1834938"/>
                </a:lnTo>
                <a:lnTo>
                  <a:pt x="3195147" y="3669877"/>
                </a:lnTo>
                <a:lnTo>
                  <a:pt x="1061916" y="3669877"/>
                </a:lnTo>
                <a:lnTo>
                  <a:pt x="0" y="1834938"/>
                </a:lnTo>
                <a:close/>
              </a:path>
            </a:pathLst>
          </a:custGeom>
          <a:solidFill>
            <a:schemeClr val="bg1">
              <a:lumMod val="75000"/>
            </a:schemeClr>
          </a:solidFill>
        </p:spPr>
        <p:txBody>
          <a:bodyPr wrap="square">
            <a:noAutofit/>
          </a:bodyPr>
          <a:lstStyle/>
          <a:p>
            <a:endParaRPr lang="en-US"/>
          </a:p>
        </p:txBody>
      </p:sp>
      <p:sp>
        <p:nvSpPr>
          <p:cNvPr id="19" name="Picture Placeholder 18">
            <a:extLst>
              <a:ext uri="{FF2B5EF4-FFF2-40B4-BE49-F238E27FC236}">
                <a16:creationId xmlns:a16="http://schemas.microsoft.com/office/drawing/2014/main" id="{C590EC6F-B33A-4788-9132-1A28BB3E5F68}"/>
              </a:ext>
            </a:extLst>
          </p:cNvPr>
          <p:cNvSpPr>
            <a:spLocks noGrp="1"/>
          </p:cNvSpPr>
          <p:nvPr>
            <p:ph type="pic" sz="quarter" idx="10"/>
          </p:nvPr>
        </p:nvSpPr>
        <p:spPr>
          <a:xfrm>
            <a:off x="9034890" y="1371601"/>
            <a:ext cx="4257062" cy="3669877"/>
          </a:xfrm>
          <a:custGeom>
            <a:avLst/>
            <a:gdLst>
              <a:gd name="connsiteX0" fmla="*/ 1061915 w 4257062"/>
              <a:gd name="connsiteY0" fmla="*/ 0 h 3669877"/>
              <a:gd name="connsiteX1" fmla="*/ 3195146 w 4257062"/>
              <a:gd name="connsiteY1" fmla="*/ 0 h 3669877"/>
              <a:gd name="connsiteX2" fmla="*/ 4257062 w 4257062"/>
              <a:gd name="connsiteY2" fmla="*/ 1834938 h 3669877"/>
              <a:gd name="connsiteX3" fmla="*/ 3195146 w 4257062"/>
              <a:gd name="connsiteY3" fmla="*/ 3669877 h 3669877"/>
              <a:gd name="connsiteX4" fmla="*/ 1061915 w 4257062"/>
              <a:gd name="connsiteY4" fmla="*/ 3669877 h 3669877"/>
              <a:gd name="connsiteX5" fmla="*/ 0 w 4257062"/>
              <a:gd name="connsiteY5" fmla="*/ 1834938 h 366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7062" h="3669877">
                <a:moveTo>
                  <a:pt x="1061915" y="0"/>
                </a:moveTo>
                <a:lnTo>
                  <a:pt x="3195146" y="0"/>
                </a:lnTo>
                <a:lnTo>
                  <a:pt x="4257062" y="1834938"/>
                </a:lnTo>
                <a:lnTo>
                  <a:pt x="3195146" y="3669877"/>
                </a:lnTo>
                <a:lnTo>
                  <a:pt x="1061915" y="3669877"/>
                </a:lnTo>
                <a:lnTo>
                  <a:pt x="0" y="1834938"/>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918913781"/>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20_3-Content">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189804E4-F004-41F9-8F3E-618A004F9310}"/>
              </a:ext>
            </a:extLst>
          </p:cNvPr>
          <p:cNvSpPr>
            <a:spLocks noGrp="1"/>
          </p:cNvSpPr>
          <p:nvPr>
            <p:ph type="pic" sz="quarter" idx="16"/>
          </p:nvPr>
        </p:nvSpPr>
        <p:spPr>
          <a:xfrm>
            <a:off x="6314829" y="5205343"/>
            <a:ext cx="2804593" cy="2435853"/>
          </a:xfrm>
          <a:custGeom>
            <a:avLst/>
            <a:gdLst>
              <a:gd name="connsiteX0" fmla="*/ 2105468 w 2804593"/>
              <a:gd name="connsiteY0" fmla="*/ 0 h 2435853"/>
              <a:gd name="connsiteX1" fmla="*/ 2804593 w 2804593"/>
              <a:gd name="connsiteY1" fmla="*/ 1213801 h 2435853"/>
              <a:gd name="connsiteX2" fmla="*/ 2099870 w 2804593"/>
              <a:gd name="connsiteY2" fmla="*/ 2434415 h 2435853"/>
              <a:gd name="connsiteX3" fmla="*/ 699127 w 2804593"/>
              <a:gd name="connsiteY3" fmla="*/ 2435853 h 2435853"/>
              <a:gd name="connsiteX4" fmla="*/ 0 w 2804593"/>
              <a:gd name="connsiteY4" fmla="*/ 1222054 h 2435853"/>
              <a:gd name="connsiteX5" fmla="*/ 704722 w 2804593"/>
              <a:gd name="connsiteY5" fmla="*/ 1440 h 243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4593" h="2435853">
                <a:moveTo>
                  <a:pt x="2105468" y="0"/>
                </a:moveTo>
                <a:lnTo>
                  <a:pt x="2804593" y="1213801"/>
                </a:lnTo>
                <a:lnTo>
                  <a:pt x="2099870" y="2434415"/>
                </a:lnTo>
                <a:lnTo>
                  <a:pt x="699127" y="2435853"/>
                </a:lnTo>
                <a:lnTo>
                  <a:pt x="0" y="1222054"/>
                </a:lnTo>
                <a:lnTo>
                  <a:pt x="704722" y="1440"/>
                </a:lnTo>
                <a:close/>
              </a:path>
            </a:pathLst>
          </a:custGeom>
          <a:solidFill>
            <a:schemeClr val="bg1">
              <a:lumMod val="75000"/>
            </a:schemeClr>
          </a:solidFill>
        </p:spPr>
        <p:txBody>
          <a:bodyPr wrap="square">
            <a:noAutofit/>
          </a:bodyPr>
          <a:lstStyle/>
          <a:p>
            <a:endParaRPr lang="en-US"/>
          </a:p>
        </p:txBody>
      </p:sp>
      <p:sp>
        <p:nvSpPr>
          <p:cNvPr id="35" name="Picture Placeholder 34">
            <a:extLst>
              <a:ext uri="{FF2B5EF4-FFF2-40B4-BE49-F238E27FC236}">
                <a16:creationId xmlns:a16="http://schemas.microsoft.com/office/drawing/2014/main" id="{12909A28-EC8E-4498-9378-08D2E64919B9}"/>
              </a:ext>
            </a:extLst>
          </p:cNvPr>
          <p:cNvSpPr>
            <a:spLocks noGrp="1"/>
          </p:cNvSpPr>
          <p:nvPr>
            <p:ph type="pic" sz="quarter" idx="15"/>
          </p:nvPr>
        </p:nvSpPr>
        <p:spPr>
          <a:xfrm>
            <a:off x="4094160" y="6490679"/>
            <a:ext cx="2812681" cy="2424722"/>
          </a:xfrm>
          <a:custGeom>
            <a:avLst/>
            <a:gdLst>
              <a:gd name="connsiteX0" fmla="*/ 701618 w 2812681"/>
              <a:gd name="connsiteY0" fmla="*/ 0 h 2424722"/>
              <a:gd name="connsiteX1" fmla="*/ 2111063 w 2812681"/>
              <a:gd name="connsiteY1" fmla="*/ 0 h 2424722"/>
              <a:gd name="connsiteX2" fmla="*/ 2812681 w 2812681"/>
              <a:gd name="connsiteY2" fmla="*/ 1212361 h 2424722"/>
              <a:gd name="connsiteX3" fmla="*/ 2111062 w 2812681"/>
              <a:gd name="connsiteY3" fmla="*/ 2424721 h 2424722"/>
              <a:gd name="connsiteX4" fmla="*/ 701619 w 2812681"/>
              <a:gd name="connsiteY4" fmla="*/ 2424722 h 2424722"/>
              <a:gd name="connsiteX5" fmla="*/ 0 w 2812681"/>
              <a:gd name="connsiteY5" fmla="*/ 1212360 h 242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2681" h="2424722">
                <a:moveTo>
                  <a:pt x="701618" y="0"/>
                </a:moveTo>
                <a:lnTo>
                  <a:pt x="2111063" y="0"/>
                </a:lnTo>
                <a:lnTo>
                  <a:pt x="2812681" y="1212361"/>
                </a:lnTo>
                <a:lnTo>
                  <a:pt x="2111062" y="2424721"/>
                </a:lnTo>
                <a:lnTo>
                  <a:pt x="701619" y="2424722"/>
                </a:lnTo>
                <a:lnTo>
                  <a:pt x="0" y="1212360"/>
                </a:lnTo>
                <a:close/>
              </a:path>
            </a:pathLst>
          </a:custGeom>
          <a:solidFill>
            <a:schemeClr val="bg1">
              <a:lumMod val="75000"/>
            </a:schemeClr>
          </a:solidFill>
        </p:spPr>
        <p:txBody>
          <a:bodyPr wrap="square">
            <a:noAutofit/>
          </a:bodyPr>
          <a:lstStyle/>
          <a:p>
            <a:endParaRPr lang="en-US"/>
          </a:p>
        </p:txBody>
      </p:sp>
      <p:sp>
        <p:nvSpPr>
          <p:cNvPr id="32" name="Picture Placeholder 31">
            <a:extLst>
              <a:ext uri="{FF2B5EF4-FFF2-40B4-BE49-F238E27FC236}">
                <a16:creationId xmlns:a16="http://schemas.microsoft.com/office/drawing/2014/main" id="{3C44C29E-44CC-42B1-B761-2B849F04A09F}"/>
              </a:ext>
            </a:extLst>
          </p:cNvPr>
          <p:cNvSpPr>
            <a:spLocks noGrp="1"/>
          </p:cNvSpPr>
          <p:nvPr>
            <p:ph type="pic" sz="quarter" idx="14"/>
          </p:nvPr>
        </p:nvSpPr>
        <p:spPr>
          <a:xfrm>
            <a:off x="1881577" y="5205345"/>
            <a:ext cx="2804593" cy="2435853"/>
          </a:xfrm>
          <a:custGeom>
            <a:avLst/>
            <a:gdLst>
              <a:gd name="connsiteX0" fmla="*/ 699127 w 2804593"/>
              <a:gd name="connsiteY0" fmla="*/ 0 h 2435853"/>
              <a:gd name="connsiteX1" fmla="*/ 2099872 w 2804593"/>
              <a:gd name="connsiteY1" fmla="*/ 1439 h 2435853"/>
              <a:gd name="connsiteX2" fmla="*/ 2804593 w 2804593"/>
              <a:gd name="connsiteY2" fmla="*/ 1222053 h 2435853"/>
              <a:gd name="connsiteX3" fmla="*/ 2105467 w 2804593"/>
              <a:gd name="connsiteY3" fmla="*/ 2435853 h 2435853"/>
              <a:gd name="connsiteX4" fmla="*/ 704723 w 2804593"/>
              <a:gd name="connsiteY4" fmla="*/ 2434414 h 2435853"/>
              <a:gd name="connsiteX5" fmla="*/ 0 w 2804593"/>
              <a:gd name="connsiteY5" fmla="*/ 1213799 h 243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4593" h="2435853">
                <a:moveTo>
                  <a:pt x="699127" y="0"/>
                </a:moveTo>
                <a:lnTo>
                  <a:pt x="2099872" y="1439"/>
                </a:lnTo>
                <a:lnTo>
                  <a:pt x="2804593" y="1222053"/>
                </a:lnTo>
                <a:lnTo>
                  <a:pt x="2105467" y="2435853"/>
                </a:lnTo>
                <a:lnTo>
                  <a:pt x="704723" y="2434414"/>
                </a:lnTo>
                <a:lnTo>
                  <a:pt x="0" y="1213799"/>
                </a:lnTo>
                <a:close/>
              </a:path>
            </a:pathLst>
          </a:custGeom>
          <a:solidFill>
            <a:schemeClr val="bg1">
              <a:lumMod val="75000"/>
            </a:schemeClr>
          </a:solidFill>
        </p:spPr>
        <p:txBody>
          <a:bodyPr wrap="square">
            <a:noAutofit/>
          </a:bodyPr>
          <a:lstStyle/>
          <a:p>
            <a:endParaRPr lang="en-US"/>
          </a:p>
        </p:txBody>
      </p:sp>
      <p:sp>
        <p:nvSpPr>
          <p:cNvPr id="29" name="Picture Placeholder 28">
            <a:extLst>
              <a:ext uri="{FF2B5EF4-FFF2-40B4-BE49-F238E27FC236}">
                <a16:creationId xmlns:a16="http://schemas.microsoft.com/office/drawing/2014/main" id="{E70CACC2-1770-4CAE-A6A1-1216DECDA275}"/>
              </a:ext>
            </a:extLst>
          </p:cNvPr>
          <p:cNvSpPr>
            <a:spLocks noGrp="1"/>
          </p:cNvSpPr>
          <p:nvPr>
            <p:ph type="pic" sz="quarter" idx="13"/>
          </p:nvPr>
        </p:nvSpPr>
        <p:spPr>
          <a:xfrm>
            <a:off x="4098204" y="3925576"/>
            <a:ext cx="2804593" cy="2435853"/>
          </a:xfrm>
          <a:custGeom>
            <a:avLst/>
            <a:gdLst>
              <a:gd name="connsiteX0" fmla="*/ 699127 w 2804593"/>
              <a:gd name="connsiteY0" fmla="*/ 0 h 2435853"/>
              <a:gd name="connsiteX1" fmla="*/ 2099872 w 2804593"/>
              <a:gd name="connsiteY1" fmla="*/ 1438 h 2435853"/>
              <a:gd name="connsiteX2" fmla="*/ 2804593 w 2804593"/>
              <a:gd name="connsiteY2" fmla="*/ 1222053 h 2435853"/>
              <a:gd name="connsiteX3" fmla="*/ 2105467 w 2804593"/>
              <a:gd name="connsiteY3" fmla="*/ 2435853 h 2435853"/>
              <a:gd name="connsiteX4" fmla="*/ 704723 w 2804593"/>
              <a:gd name="connsiteY4" fmla="*/ 2434414 h 2435853"/>
              <a:gd name="connsiteX5" fmla="*/ 0 w 2804593"/>
              <a:gd name="connsiteY5" fmla="*/ 1213799 h 243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4593" h="2435853">
                <a:moveTo>
                  <a:pt x="699127" y="0"/>
                </a:moveTo>
                <a:lnTo>
                  <a:pt x="2099872" y="1438"/>
                </a:lnTo>
                <a:lnTo>
                  <a:pt x="2804593" y="1222053"/>
                </a:lnTo>
                <a:lnTo>
                  <a:pt x="2105467" y="2435853"/>
                </a:lnTo>
                <a:lnTo>
                  <a:pt x="704723" y="2434414"/>
                </a:lnTo>
                <a:lnTo>
                  <a:pt x="0" y="1213799"/>
                </a:lnTo>
                <a:close/>
              </a:path>
            </a:pathLst>
          </a:custGeom>
          <a:solidFill>
            <a:schemeClr val="bg1">
              <a:lumMod val="75000"/>
            </a:schemeClr>
          </a:solidFill>
        </p:spPr>
        <p:txBody>
          <a:bodyPr wrap="square">
            <a:noAutofit/>
          </a:bodyPr>
          <a:lstStyle/>
          <a:p>
            <a:endParaRPr lang="en-US"/>
          </a:p>
        </p:txBody>
      </p:sp>
      <p:sp>
        <p:nvSpPr>
          <p:cNvPr id="27" name="Picture Placeholder 26">
            <a:extLst>
              <a:ext uri="{FF2B5EF4-FFF2-40B4-BE49-F238E27FC236}">
                <a16:creationId xmlns:a16="http://schemas.microsoft.com/office/drawing/2014/main" id="{129F0412-51A7-426E-9CA0-1B8A031B7CD0}"/>
              </a:ext>
            </a:extLst>
          </p:cNvPr>
          <p:cNvSpPr>
            <a:spLocks noGrp="1"/>
          </p:cNvSpPr>
          <p:nvPr>
            <p:ph type="pic" sz="quarter" idx="12"/>
          </p:nvPr>
        </p:nvSpPr>
        <p:spPr>
          <a:xfrm>
            <a:off x="6314830" y="2645805"/>
            <a:ext cx="2804592" cy="2435853"/>
          </a:xfrm>
          <a:custGeom>
            <a:avLst/>
            <a:gdLst>
              <a:gd name="connsiteX0" fmla="*/ 699127 w 2804592"/>
              <a:gd name="connsiteY0" fmla="*/ 0 h 2435853"/>
              <a:gd name="connsiteX1" fmla="*/ 2099870 w 2804592"/>
              <a:gd name="connsiteY1" fmla="*/ 1440 h 2435853"/>
              <a:gd name="connsiteX2" fmla="*/ 2804592 w 2804592"/>
              <a:gd name="connsiteY2" fmla="*/ 1222054 h 2435853"/>
              <a:gd name="connsiteX3" fmla="*/ 2105466 w 2804592"/>
              <a:gd name="connsiteY3" fmla="*/ 2435853 h 2435853"/>
              <a:gd name="connsiteX4" fmla="*/ 704723 w 2804592"/>
              <a:gd name="connsiteY4" fmla="*/ 2434415 h 2435853"/>
              <a:gd name="connsiteX5" fmla="*/ 0 w 2804592"/>
              <a:gd name="connsiteY5" fmla="*/ 1213800 h 243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4592" h="2435853">
                <a:moveTo>
                  <a:pt x="699127" y="0"/>
                </a:moveTo>
                <a:lnTo>
                  <a:pt x="2099870" y="1440"/>
                </a:lnTo>
                <a:lnTo>
                  <a:pt x="2804592" y="1222054"/>
                </a:lnTo>
                <a:lnTo>
                  <a:pt x="2105466" y="2435853"/>
                </a:lnTo>
                <a:lnTo>
                  <a:pt x="704723" y="2434415"/>
                </a:lnTo>
                <a:lnTo>
                  <a:pt x="0" y="1213800"/>
                </a:lnTo>
                <a:close/>
              </a:path>
            </a:pathLst>
          </a:custGeom>
          <a:solidFill>
            <a:schemeClr val="bg1">
              <a:lumMod val="75000"/>
            </a:schemeClr>
          </a:solidFill>
        </p:spPr>
        <p:txBody>
          <a:bodyPr wrap="square">
            <a:noAutofit/>
          </a:bodyPr>
          <a:lstStyle/>
          <a:p>
            <a:endParaRPr lang="en-US"/>
          </a:p>
        </p:txBody>
      </p:sp>
      <p:sp>
        <p:nvSpPr>
          <p:cNvPr id="26" name="Picture Placeholder 25">
            <a:extLst>
              <a:ext uri="{FF2B5EF4-FFF2-40B4-BE49-F238E27FC236}">
                <a16:creationId xmlns:a16="http://schemas.microsoft.com/office/drawing/2014/main" id="{18C3CFC9-81A0-4582-B83F-BF86E5276562}"/>
              </a:ext>
            </a:extLst>
          </p:cNvPr>
          <p:cNvSpPr>
            <a:spLocks noGrp="1"/>
          </p:cNvSpPr>
          <p:nvPr>
            <p:ph type="pic" sz="quarter" idx="11"/>
          </p:nvPr>
        </p:nvSpPr>
        <p:spPr>
          <a:xfrm>
            <a:off x="1881576" y="2645803"/>
            <a:ext cx="2804593" cy="2435853"/>
          </a:xfrm>
          <a:custGeom>
            <a:avLst/>
            <a:gdLst>
              <a:gd name="connsiteX0" fmla="*/ 2105468 w 2804593"/>
              <a:gd name="connsiteY0" fmla="*/ 0 h 2435853"/>
              <a:gd name="connsiteX1" fmla="*/ 2804593 w 2804593"/>
              <a:gd name="connsiteY1" fmla="*/ 1213801 h 2435853"/>
              <a:gd name="connsiteX2" fmla="*/ 2099870 w 2804593"/>
              <a:gd name="connsiteY2" fmla="*/ 2434415 h 2435853"/>
              <a:gd name="connsiteX3" fmla="*/ 699127 w 2804593"/>
              <a:gd name="connsiteY3" fmla="*/ 2435853 h 2435853"/>
              <a:gd name="connsiteX4" fmla="*/ 0 w 2804593"/>
              <a:gd name="connsiteY4" fmla="*/ 1222054 h 2435853"/>
              <a:gd name="connsiteX5" fmla="*/ 704722 w 2804593"/>
              <a:gd name="connsiteY5" fmla="*/ 1440 h 243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4593" h="2435853">
                <a:moveTo>
                  <a:pt x="2105468" y="0"/>
                </a:moveTo>
                <a:lnTo>
                  <a:pt x="2804593" y="1213801"/>
                </a:lnTo>
                <a:lnTo>
                  <a:pt x="2099870" y="2434415"/>
                </a:lnTo>
                <a:lnTo>
                  <a:pt x="699127" y="2435853"/>
                </a:lnTo>
                <a:lnTo>
                  <a:pt x="0" y="1222054"/>
                </a:lnTo>
                <a:lnTo>
                  <a:pt x="704722" y="1440"/>
                </a:lnTo>
                <a:close/>
              </a:path>
            </a:pathLst>
          </a:custGeom>
          <a:solidFill>
            <a:schemeClr val="bg1">
              <a:lumMod val="75000"/>
            </a:schemeClr>
          </a:solidFill>
        </p:spPr>
        <p:txBody>
          <a:bodyPr wrap="square">
            <a:noAutofit/>
          </a:bodyPr>
          <a:lstStyle/>
          <a:p>
            <a:endParaRPr lang="en-US"/>
          </a:p>
        </p:txBody>
      </p:sp>
      <p:sp>
        <p:nvSpPr>
          <p:cNvPr id="25" name="Picture Placeholder 24">
            <a:extLst>
              <a:ext uri="{FF2B5EF4-FFF2-40B4-BE49-F238E27FC236}">
                <a16:creationId xmlns:a16="http://schemas.microsoft.com/office/drawing/2014/main" id="{853FC508-48D1-4DC7-9AE2-EC02A098E168}"/>
              </a:ext>
            </a:extLst>
          </p:cNvPr>
          <p:cNvSpPr>
            <a:spLocks noGrp="1"/>
          </p:cNvSpPr>
          <p:nvPr>
            <p:ph type="pic" sz="quarter" idx="10"/>
          </p:nvPr>
        </p:nvSpPr>
        <p:spPr>
          <a:xfrm>
            <a:off x="4094159" y="1371600"/>
            <a:ext cx="2812681" cy="2424723"/>
          </a:xfrm>
          <a:custGeom>
            <a:avLst/>
            <a:gdLst>
              <a:gd name="connsiteX0" fmla="*/ 701618 w 2812681"/>
              <a:gd name="connsiteY0" fmla="*/ 0 h 2424723"/>
              <a:gd name="connsiteX1" fmla="*/ 2111063 w 2812681"/>
              <a:gd name="connsiteY1" fmla="*/ 1 h 2424723"/>
              <a:gd name="connsiteX2" fmla="*/ 2812681 w 2812681"/>
              <a:gd name="connsiteY2" fmla="*/ 1212361 h 2424723"/>
              <a:gd name="connsiteX3" fmla="*/ 2111062 w 2812681"/>
              <a:gd name="connsiteY3" fmla="*/ 2424722 h 2424723"/>
              <a:gd name="connsiteX4" fmla="*/ 701619 w 2812681"/>
              <a:gd name="connsiteY4" fmla="*/ 2424723 h 2424723"/>
              <a:gd name="connsiteX5" fmla="*/ 0 w 2812681"/>
              <a:gd name="connsiteY5" fmla="*/ 1212361 h 242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2681" h="2424723">
                <a:moveTo>
                  <a:pt x="701618" y="0"/>
                </a:moveTo>
                <a:lnTo>
                  <a:pt x="2111063" y="1"/>
                </a:lnTo>
                <a:lnTo>
                  <a:pt x="2812681" y="1212361"/>
                </a:lnTo>
                <a:lnTo>
                  <a:pt x="2111062" y="2424722"/>
                </a:lnTo>
                <a:lnTo>
                  <a:pt x="701619" y="2424723"/>
                </a:lnTo>
                <a:lnTo>
                  <a:pt x="0" y="1212361"/>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2862449142"/>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21_3-Content">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63041F8F-5B5E-4899-85AA-D495A8BF2305}"/>
              </a:ext>
            </a:extLst>
          </p:cNvPr>
          <p:cNvSpPr>
            <a:spLocks noGrp="1"/>
          </p:cNvSpPr>
          <p:nvPr>
            <p:ph type="pic" sz="quarter" idx="10"/>
          </p:nvPr>
        </p:nvSpPr>
        <p:spPr>
          <a:xfrm>
            <a:off x="1202231" y="4232396"/>
            <a:ext cx="2712201" cy="2355608"/>
          </a:xfrm>
          <a:custGeom>
            <a:avLst/>
            <a:gdLst>
              <a:gd name="connsiteX0" fmla="*/ 676095 w 2712201"/>
              <a:gd name="connsiteY0" fmla="*/ 0 h 2355608"/>
              <a:gd name="connsiteX1" fmla="*/ 2030695 w 2712201"/>
              <a:gd name="connsiteY1" fmla="*/ 1392 h 2355608"/>
              <a:gd name="connsiteX2" fmla="*/ 2712201 w 2712201"/>
              <a:gd name="connsiteY2" fmla="*/ 1181795 h 2355608"/>
              <a:gd name="connsiteX3" fmla="*/ 2036106 w 2712201"/>
              <a:gd name="connsiteY3" fmla="*/ 2355608 h 2355608"/>
              <a:gd name="connsiteX4" fmla="*/ 681506 w 2712201"/>
              <a:gd name="connsiteY4" fmla="*/ 2354217 h 2355608"/>
              <a:gd name="connsiteX5" fmla="*/ 0 w 2712201"/>
              <a:gd name="connsiteY5" fmla="*/ 1173814 h 235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201" h="2355608">
                <a:moveTo>
                  <a:pt x="676095" y="0"/>
                </a:moveTo>
                <a:lnTo>
                  <a:pt x="2030695" y="1392"/>
                </a:lnTo>
                <a:lnTo>
                  <a:pt x="2712201" y="1181795"/>
                </a:lnTo>
                <a:lnTo>
                  <a:pt x="2036106" y="2355608"/>
                </a:lnTo>
                <a:lnTo>
                  <a:pt x="681506" y="2354217"/>
                </a:lnTo>
                <a:lnTo>
                  <a:pt x="0" y="1173814"/>
                </a:lnTo>
                <a:close/>
              </a:path>
            </a:pathLst>
          </a:custGeom>
          <a:solidFill>
            <a:schemeClr val="bg1">
              <a:lumMod val="75000"/>
            </a:schemeClr>
          </a:solidFill>
        </p:spPr>
        <p:txBody>
          <a:bodyPr wrap="square">
            <a:noAutofit/>
          </a:bodyPr>
          <a:lstStyle/>
          <a:p>
            <a:endParaRPr lang="en-US"/>
          </a:p>
        </p:txBody>
      </p:sp>
      <p:sp>
        <p:nvSpPr>
          <p:cNvPr id="29" name="Picture Placeholder 28">
            <a:extLst>
              <a:ext uri="{FF2B5EF4-FFF2-40B4-BE49-F238E27FC236}">
                <a16:creationId xmlns:a16="http://schemas.microsoft.com/office/drawing/2014/main" id="{7C44D7CA-6069-45B9-B6BB-A60861539C9A}"/>
              </a:ext>
            </a:extLst>
          </p:cNvPr>
          <p:cNvSpPr>
            <a:spLocks noGrp="1"/>
          </p:cNvSpPr>
          <p:nvPr>
            <p:ph type="pic" sz="quarter" idx="11"/>
          </p:nvPr>
        </p:nvSpPr>
        <p:spPr>
          <a:xfrm>
            <a:off x="12178348" y="5492986"/>
            <a:ext cx="2712201" cy="2355608"/>
          </a:xfrm>
          <a:custGeom>
            <a:avLst/>
            <a:gdLst>
              <a:gd name="connsiteX0" fmla="*/ 676095 w 2712201"/>
              <a:gd name="connsiteY0" fmla="*/ 0 h 2355608"/>
              <a:gd name="connsiteX1" fmla="*/ 2030695 w 2712201"/>
              <a:gd name="connsiteY1" fmla="*/ 1392 h 2355608"/>
              <a:gd name="connsiteX2" fmla="*/ 2712201 w 2712201"/>
              <a:gd name="connsiteY2" fmla="*/ 1181795 h 2355608"/>
              <a:gd name="connsiteX3" fmla="*/ 2036106 w 2712201"/>
              <a:gd name="connsiteY3" fmla="*/ 2355608 h 2355608"/>
              <a:gd name="connsiteX4" fmla="*/ 681506 w 2712201"/>
              <a:gd name="connsiteY4" fmla="*/ 2354217 h 2355608"/>
              <a:gd name="connsiteX5" fmla="*/ 0 w 2712201"/>
              <a:gd name="connsiteY5" fmla="*/ 1173814 h 235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201" h="2355608">
                <a:moveTo>
                  <a:pt x="676095" y="0"/>
                </a:moveTo>
                <a:lnTo>
                  <a:pt x="2030695" y="1392"/>
                </a:lnTo>
                <a:lnTo>
                  <a:pt x="2712201" y="1181795"/>
                </a:lnTo>
                <a:lnTo>
                  <a:pt x="2036106" y="2355608"/>
                </a:lnTo>
                <a:lnTo>
                  <a:pt x="681506" y="2354217"/>
                </a:lnTo>
                <a:lnTo>
                  <a:pt x="0" y="1173814"/>
                </a:lnTo>
                <a:close/>
              </a:path>
            </a:pathLst>
          </a:custGeom>
          <a:solidFill>
            <a:schemeClr val="bg1">
              <a:lumMod val="75000"/>
            </a:schemeClr>
          </a:solidFill>
        </p:spPr>
        <p:txBody>
          <a:bodyPr wrap="square">
            <a:noAutofit/>
          </a:bodyPr>
          <a:lstStyle/>
          <a:p>
            <a:endParaRPr lang="en-US"/>
          </a:p>
        </p:txBody>
      </p:sp>
      <p:sp>
        <p:nvSpPr>
          <p:cNvPr id="30" name="Picture Placeholder 29">
            <a:extLst>
              <a:ext uri="{FF2B5EF4-FFF2-40B4-BE49-F238E27FC236}">
                <a16:creationId xmlns:a16="http://schemas.microsoft.com/office/drawing/2014/main" id="{D32FE5BD-2CF5-4CFC-AD53-0047C99AF15B}"/>
              </a:ext>
            </a:extLst>
          </p:cNvPr>
          <p:cNvSpPr>
            <a:spLocks noGrp="1"/>
          </p:cNvSpPr>
          <p:nvPr>
            <p:ph type="pic" sz="quarter" idx="12"/>
          </p:nvPr>
        </p:nvSpPr>
        <p:spPr>
          <a:xfrm>
            <a:off x="14373569" y="4232396"/>
            <a:ext cx="2712201" cy="2355608"/>
          </a:xfrm>
          <a:custGeom>
            <a:avLst/>
            <a:gdLst>
              <a:gd name="connsiteX0" fmla="*/ 676095 w 2712201"/>
              <a:gd name="connsiteY0" fmla="*/ 0 h 2355608"/>
              <a:gd name="connsiteX1" fmla="*/ 2030695 w 2712201"/>
              <a:gd name="connsiteY1" fmla="*/ 1392 h 2355608"/>
              <a:gd name="connsiteX2" fmla="*/ 2712201 w 2712201"/>
              <a:gd name="connsiteY2" fmla="*/ 1181795 h 2355608"/>
              <a:gd name="connsiteX3" fmla="*/ 2036106 w 2712201"/>
              <a:gd name="connsiteY3" fmla="*/ 2355608 h 2355608"/>
              <a:gd name="connsiteX4" fmla="*/ 681506 w 2712201"/>
              <a:gd name="connsiteY4" fmla="*/ 2354217 h 2355608"/>
              <a:gd name="connsiteX5" fmla="*/ 0 w 2712201"/>
              <a:gd name="connsiteY5" fmla="*/ 1173814 h 235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201" h="2355608">
                <a:moveTo>
                  <a:pt x="676095" y="0"/>
                </a:moveTo>
                <a:lnTo>
                  <a:pt x="2030695" y="1392"/>
                </a:lnTo>
                <a:lnTo>
                  <a:pt x="2712201" y="1181795"/>
                </a:lnTo>
                <a:lnTo>
                  <a:pt x="2036106" y="2355608"/>
                </a:lnTo>
                <a:lnTo>
                  <a:pt x="681506" y="2354217"/>
                </a:lnTo>
                <a:lnTo>
                  <a:pt x="0" y="1173814"/>
                </a:lnTo>
                <a:close/>
              </a:path>
            </a:pathLst>
          </a:custGeom>
          <a:solidFill>
            <a:schemeClr val="bg1">
              <a:lumMod val="75000"/>
            </a:schemeClr>
          </a:solidFill>
        </p:spPr>
        <p:txBody>
          <a:bodyPr wrap="square">
            <a:noAutofit/>
          </a:bodyPr>
          <a:lstStyle/>
          <a:p>
            <a:endParaRPr lang="en-US"/>
          </a:p>
        </p:txBody>
      </p:sp>
      <p:sp>
        <p:nvSpPr>
          <p:cNvPr id="31" name="Picture Placeholder 30">
            <a:extLst>
              <a:ext uri="{FF2B5EF4-FFF2-40B4-BE49-F238E27FC236}">
                <a16:creationId xmlns:a16="http://schemas.microsoft.com/office/drawing/2014/main" id="{E48C71A8-A9B0-4F1F-AA74-B5EC1B05B943}"/>
              </a:ext>
            </a:extLst>
          </p:cNvPr>
          <p:cNvSpPr>
            <a:spLocks noGrp="1"/>
          </p:cNvSpPr>
          <p:nvPr>
            <p:ph type="pic" sz="quarter" idx="13"/>
          </p:nvPr>
        </p:nvSpPr>
        <p:spPr>
          <a:xfrm>
            <a:off x="12178351" y="2971803"/>
            <a:ext cx="2712201" cy="2355608"/>
          </a:xfrm>
          <a:custGeom>
            <a:avLst/>
            <a:gdLst>
              <a:gd name="connsiteX0" fmla="*/ 676095 w 2712201"/>
              <a:gd name="connsiteY0" fmla="*/ 0 h 2355608"/>
              <a:gd name="connsiteX1" fmla="*/ 2030695 w 2712201"/>
              <a:gd name="connsiteY1" fmla="*/ 1392 h 2355608"/>
              <a:gd name="connsiteX2" fmla="*/ 2712201 w 2712201"/>
              <a:gd name="connsiteY2" fmla="*/ 1181795 h 2355608"/>
              <a:gd name="connsiteX3" fmla="*/ 2036106 w 2712201"/>
              <a:gd name="connsiteY3" fmla="*/ 2355608 h 2355608"/>
              <a:gd name="connsiteX4" fmla="*/ 681506 w 2712201"/>
              <a:gd name="connsiteY4" fmla="*/ 2354217 h 2355608"/>
              <a:gd name="connsiteX5" fmla="*/ 0 w 2712201"/>
              <a:gd name="connsiteY5" fmla="*/ 1173814 h 235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201" h="2355608">
                <a:moveTo>
                  <a:pt x="676095" y="0"/>
                </a:moveTo>
                <a:lnTo>
                  <a:pt x="2030695" y="1392"/>
                </a:lnTo>
                <a:lnTo>
                  <a:pt x="2712201" y="1181795"/>
                </a:lnTo>
                <a:lnTo>
                  <a:pt x="2036106" y="2355608"/>
                </a:lnTo>
                <a:lnTo>
                  <a:pt x="681506" y="2354217"/>
                </a:lnTo>
                <a:lnTo>
                  <a:pt x="0" y="1173814"/>
                </a:lnTo>
                <a:close/>
              </a:path>
            </a:pathLst>
          </a:custGeom>
          <a:solidFill>
            <a:schemeClr val="bg1">
              <a:lumMod val="75000"/>
            </a:schemeClr>
          </a:solidFill>
        </p:spPr>
        <p:txBody>
          <a:bodyPr wrap="square">
            <a:noAutofit/>
          </a:bodyPr>
          <a:lstStyle/>
          <a:p>
            <a:endParaRPr lang="en-US"/>
          </a:p>
        </p:txBody>
      </p:sp>
      <p:sp>
        <p:nvSpPr>
          <p:cNvPr id="32" name="Picture Placeholder 31">
            <a:extLst>
              <a:ext uri="{FF2B5EF4-FFF2-40B4-BE49-F238E27FC236}">
                <a16:creationId xmlns:a16="http://schemas.microsoft.com/office/drawing/2014/main" id="{21E3DE76-D24D-4B1B-91E1-221CEADF7466}"/>
              </a:ext>
            </a:extLst>
          </p:cNvPr>
          <p:cNvSpPr>
            <a:spLocks noGrp="1"/>
          </p:cNvSpPr>
          <p:nvPr>
            <p:ph type="pic" sz="quarter" idx="14"/>
          </p:nvPr>
        </p:nvSpPr>
        <p:spPr>
          <a:xfrm>
            <a:off x="9983126" y="4232396"/>
            <a:ext cx="2712201" cy="2355608"/>
          </a:xfrm>
          <a:custGeom>
            <a:avLst/>
            <a:gdLst>
              <a:gd name="connsiteX0" fmla="*/ 676095 w 2712201"/>
              <a:gd name="connsiteY0" fmla="*/ 0 h 2355608"/>
              <a:gd name="connsiteX1" fmla="*/ 2030695 w 2712201"/>
              <a:gd name="connsiteY1" fmla="*/ 1392 h 2355608"/>
              <a:gd name="connsiteX2" fmla="*/ 2712201 w 2712201"/>
              <a:gd name="connsiteY2" fmla="*/ 1181795 h 2355608"/>
              <a:gd name="connsiteX3" fmla="*/ 2036106 w 2712201"/>
              <a:gd name="connsiteY3" fmla="*/ 2355608 h 2355608"/>
              <a:gd name="connsiteX4" fmla="*/ 681506 w 2712201"/>
              <a:gd name="connsiteY4" fmla="*/ 2354217 h 2355608"/>
              <a:gd name="connsiteX5" fmla="*/ 0 w 2712201"/>
              <a:gd name="connsiteY5" fmla="*/ 1173814 h 235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201" h="2355608">
                <a:moveTo>
                  <a:pt x="676095" y="0"/>
                </a:moveTo>
                <a:lnTo>
                  <a:pt x="2030695" y="1392"/>
                </a:lnTo>
                <a:lnTo>
                  <a:pt x="2712201" y="1181795"/>
                </a:lnTo>
                <a:lnTo>
                  <a:pt x="2036106" y="2355608"/>
                </a:lnTo>
                <a:lnTo>
                  <a:pt x="681506" y="2354217"/>
                </a:lnTo>
                <a:lnTo>
                  <a:pt x="0" y="1173814"/>
                </a:lnTo>
                <a:close/>
              </a:path>
            </a:pathLst>
          </a:custGeom>
          <a:solidFill>
            <a:schemeClr val="bg1">
              <a:lumMod val="75000"/>
            </a:schemeClr>
          </a:solidFill>
        </p:spPr>
        <p:txBody>
          <a:bodyPr wrap="square">
            <a:noAutofit/>
          </a:bodyPr>
          <a:lstStyle/>
          <a:p>
            <a:endParaRPr lang="en-US"/>
          </a:p>
        </p:txBody>
      </p:sp>
      <p:sp>
        <p:nvSpPr>
          <p:cNvPr id="33" name="Picture Placeholder 32">
            <a:extLst>
              <a:ext uri="{FF2B5EF4-FFF2-40B4-BE49-F238E27FC236}">
                <a16:creationId xmlns:a16="http://schemas.microsoft.com/office/drawing/2014/main" id="{C1B6AC21-43DC-497E-8EDE-390091BFC165}"/>
              </a:ext>
            </a:extLst>
          </p:cNvPr>
          <p:cNvSpPr>
            <a:spLocks noGrp="1"/>
          </p:cNvSpPr>
          <p:nvPr>
            <p:ph type="pic" sz="quarter" idx="15"/>
          </p:nvPr>
        </p:nvSpPr>
        <p:spPr>
          <a:xfrm>
            <a:off x="7787903" y="5492986"/>
            <a:ext cx="2712201" cy="2355608"/>
          </a:xfrm>
          <a:custGeom>
            <a:avLst/>
            <a:gdLst>
              <a:gd name="connsiteX0" fmla="*/ 676095 w 2712201"/>
              <a:gd name="connsiteY0" fmla="*/ 0 h 2355608"/>
              <a:gd name="connsiteX1" fmla="*/ 2030695 w 2712201"/>
              <a:gd name="connsiteY1" fmla="*/ 1392 h 2355608"/>
              <a:gd name="connsiteX2" fmla="*/ 2712201 w 2712201"/>
              <a:gd name="connsiteY2" fmla="*/ 1181795 h 2355608"/>
              <a:gd name="connsiteX3" fmla="*/ 2036106 w 2712201"/>
              <a:gd name="connsiteY3" fmla="*/ 2355608 h 2355608"/>
              <a:gd name="connsiteX4" fmla="*/ 681506 w 2712201"/>
              <a:gd name="connsiteY4" fmla="*/ 2354217 h 2355608"/>
              <a:gd name="connsiteX5" fmla="*/ 0 w 2712201"/>
              <a:gd name="connsiteY5" fmla="*/ 1173814 h 235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201" h="2355608">
                <a:moveTo>
                  <a:pt x="676095" y="0"/>
                </a:moveTo>
                <a:lnTo>
                  <a:pt x="2030695" y="1392"/>
                </a:lnTo>
                <a:lnTo>
                  <a:pt x="2712201" y="1181795"/>
                </a:lnTo>
                <a:lnTo>
                  <a:pt x="2036106" y="2355608"/>
                </a:lnTo>
                <a:lnTo>
                  <a:pt x="681506" y="2354217"/>
                </a:lnTo>
                <a:lnTo>
                  <a:pt x="0" y="1173814"/>
                </a:lnTo>
                <a:close/>
              </a:path>
            </a:pathLst>
          </a:custGeom>
          <a:solidFill>
            <a:schemeClr val="bg1">
              <a:lumMod val="75000"/>
            </a:schemeClr>
          </a:solidFill>
        </p:spPr>
        <p:txBody>
          <a:bodyPr wrap="square">
            <a:noAutofit/>
          </a:bodyPr>
          <a:lstStyle/>
          <a:p>
            <a:endParaRPr lang="en-US"/>
          </a:p>
        </p:txBody>
      </p:sp>
      <p:sp>
        <p:nvSpPr>
          <p:cNvPr id="34" name="Picture Placeholder 33">
            <a:extLst>
              <a:ext uri="{FF2B5EF4-FFF2-40B4-BE49-F238E27FC236}">
                <a16:creationId xmlns:a16="http://schemas.microsoft.com/office/drawing/2014/main" id="{9D5010D6-14BD-4C9C-AF54-0E6AD6265CF9}"/>
              </a:ext>
            </a:extLst>
          </p:cNvPr>
          <p:cNvSpPr>
            <a:spLocks noGrp="1"/>
          </p:cNvSpPr>
          <p:nvPr>
            <p:ph type="pic" sz="quarter" idx="16"/>
          </p:nvPr>
        </p:nvSpPr>
        <p:spPr>
          <a:xfrm>
            <a:off x="7787905" y="2971803"/>
            <a:ext cx="2712201" cy="2355608"/>
          </a:xfrm>
          <a:custGeom>
            <a:avLst/>
            <a:gdLst>
              <a:gd name="connsiteX0" fmla="*/ 676095 w 2712201"/>
              <a:gd name="connsiteY0" fmla="*/ 0 h 2355608"/>
              <a:gd name="connsiteX1" fmla="*/ 2030695 w 2712201"/>
              <a:gd name="connsiteY1" fmla="*/ 1392 h 2355608"/>
              <a:gd name="connsiteX2" fmla="*/ 2712201 w 2712201"/>
              <a:gd name="connsiteY2" fmla="*/ 1181795 h 2355608"/>
              <a:gd name="connsiteX3" fmla="*/ 2036106 w 2712201"/>
              <a:gd name="connsiteY3" fmla="*/ 2355608 h 2355608"/>
              <a:gd name="connsiteX4" fmla="*/ 681506 w 2712201"/>
              <a:gd name="connsiteY4" fmla="*/ 2354217 h 2355608"/>
              <a:gd name="connsiteX5" fmla="*/ 0 w 2712201"/>
              <a:gd name="connsiteY5" fmla="*/ 1173814 h 235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201" h="2355608">
                <a:moveTo>
                  <a:pt x="676095" y="0"/>
                </a:moveTo>
                <a:lnTo>
                  <a:pt x="2030695" y="1392"/>
                </a:lnTo>
                <a:lnTo>
                  <a:pt x="2712201" y="1181795"/>
                </a:lnTo>
                <a:lnTo>
                  <a:pt x="2036106" y="2355608"/>
                </a:lnTo>
                <a:lnTo>
                  <a:pt x="681506" y="2354217"/>
                </a:lnTo>
                <a:lnTo>
                  <a:pt x="0" y="1173814"/>
                </a:lnTo>
                <a:close/>
              </a:path>
            </a:pathLst>
          </a:custGeom>
          <a:solidFill>
            <a:schemeClr val="bg1">
              <a:lumMod val="75000"/>
            </a:schemeClr>
          </a:solidFill>
        </p:spPr>
        <p:txBody>
          <a:bodyPr wrap="square">
            <a:noAutofit/>
          </a:bodyPr>
          <a:lstStyle/>
          <a:p>
            <a:endParaRPr lang="en-US"/>
          </a:p>
        </p:txBody>
      </p:sp>
      <p:sp>
        <p:nvSpPr>
          <p:cNvPr id="35" name="Picture Placeholder 34">
            <a:extLst>
              <a:ext uri="{FF2B5EF4-FFF2-40B4-BE49-F238E27FC236}">
                <a16:creationId xmlns:a16="http://schemas.microsoft.com/office/drawing/2014/main" id="{F30916C8-D372-4DA0-93DC-D16F905F9A06}"/>
              </a:ext>
            </a:extLst>
          </p:cNvPr>
          <p:cNvSpPr>
            <a:spLocks noGrp="1"/>
          </p:cNvSpPr>
          <p:nvPr>
            <p:ph type="pic" sz="quarter" idx="17"/>
          </p:nvPr>
        </p:nvSpPr>
        <p:spPr>
          <a:xfrm>
            <a:off x="5592680" y="4232396"/>
            <a:ext cx="2712201" cy="2355608"/>
          </a:xfrm>
          <a:custGeom>
            <a:avLst/>
            <a:gdLst>
              <a:gd name="connsiteX0" fmla="*/ 676095 w 2712201"/>
              <a:gd name="connsiteY0" fmla="*/ 0 h 2355608"/>
              <a:gd name="connsiteX1" fmla="*/ 2030695 w 2712201"/>
              <a:gd name="connsiteY1" fmla="*/ 1392 h 2355608"/>
              <a:gd name="connsiteX2" fmla="*/ 2712201 w 2712201"/>
              <a:gd name="connsiteY2" fmla="*/ 1181795 h 2355608"/>
              <a:gd name="connsiteX3" fmla="*/ 2036106 w 2712201"/>
              <a:gd name="connsiteY3" fmla="*/ 2355608 h 2355608"/>
              <a:gd name="connsiteX4" fmla="*/ 681506 w 2712201"/>
              <a:gd name="connsiteY4" fmla="*/ 2354217 h 2355608"/>
              <a:gd name="connsiteX5" fmla="*/ 0 w 2712201"/>
              <a:gd name="connsiteY5" fmla="*/ 1173814 h 235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201" h="2355608">
                <a:moveTo>
                  <a:pt x="676095" y="0"/>
                </a:moveTo>
                <a:lnTo>
                  <a:pt x="2030695" y="1392"/>
                </a:lnTo>
                <a:lnTo>
                  <a:pt x="2712201" y="1181795"/>
                </a:lnTo>
                <a:lnTo>
                  <a:pt x="2036106" y="2355608"/>
                </a:lnTo>
                <a:lnTo>
                  <a:pt x="681506" y="2354217"/>
                </a:lnTo>
                <a:lnTo>
                  <a:pt x="0" y="1173814"/>
                </a:lnTo>
                <a:close/>
              </a:path>
            </a:pathLst>
          </a:custGeom>
          <a:solidFill>
            <a:schemeClr val="bg1">
              <a:lumMod val="75000"/>
            </a:schemeClr>
          </a:solidFill>
        </p:spPr>
        <p:txBody>
          <a:bodyPr wrap="square">
            <a:noAutofit/>
          </a:bodyPr>
          <a:lstStyle/>
          <a:p>
            <a:endParaRPr lang="en-US"/>
          </a:p>
        </p:txBody>
      </p:sp>
      <p:sp>
        <p:nvSpPr>
          <p:cNvPr id="36" name="Picture Placeholder 35">
            <a:extLst>
              <a:ext uri="{FF2B5EF4-FFF2-40B4-BE49-F238E27FC236}">
                <a16:creationId xmlns:a16="http://schemas.microsoft.com/office/drawing/2014/main" id="{BF55B0CA-93BC-4D46-9141-53BB417057D3}"/>
              </a:ext>
            </a:extLst>
          </p:cNvPr>
          <p:cNvSpPr>
            <a:spLocks noGrp="1"/>
          </p:cNvSpPr>
          <p:nvPr>
            <p:ph type="pic" sz="quarter" idx="18"/>
          </p:nvPr>
        </p:nvSpPr>
        <p:spPr>
          <a:xfrm>
            <a:off x="3397451" y="5492984"/>
            <a:ext cx="2712201" cy="2355608"/>
          </a:xfrm>
          <a:custGeom>
            <a:avLst/>
            <a:gdLst>
              <a:gd name="connsiteX0" fmla="*/ 676095 w 2712201"/>
              <a:gd name="connsiteY0" fmla="*/ 0 h 2355608"/>
              <a:gd name="connsiteX1" fmla="*/ 2030695 w 2712201"/>
              <a:gd name="connsiteY1" fmla="*/ 1392 h 2355608"/>
              <a:gd name="connsiteX2" fmla="*/ 2712201 w 2712201"/>
              <a:gd name="connsiteY2" fmla="*/ 1181795 h 2355608"/>
              <a:gd name="connsiteX3" fmla="*/ 2036106 w 2712201"/>
              <a:gd name="connsiteY3" fmla="*/ 2355608 h 2355608"/>
              <a:gd name="connsiteX4" fmla="*/ 681506 w 2712201"/>
              <a:gd name="connsiteY4" fmla="*/ 2354217 h 2355608"/>
              <a:gd name="connsiteX5" fmla="*/ 0 w 2712201"/>
              <a:gd name="connsiteY5" fmla="*/ 1173814 h 235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201" h="2355608">
                <a:moveTo>
                  <a:pt x="676095" y="0"/>
                </a:moveTo>
                <a:lnTo>
                  <a:pt x="2030695" y="1392"/>
                </a:lnTo>
                <a:lnTo>
                  <a:pt x="2712201" y="1181795"/>
                </a:lnTo>
                <a:lnTo>
                  <a:pt x="2036106" y="2355608"/>
                </a:lnTo>
                <a:lnTo>
                  <a:pt x="681506" y="2354217"/>
                </a:lnTo>
                <a:lnTo>
                  <a:pt x="0" y="1173814"/>
                </a:lnTo>
                <a:close/>
              </a:path>
            </a:pathLst>
          </a:custGeom>
          <a:solidFill>
            <a:schemeClr val="bg1">
              <a:lumMod val="75000"/>
            </a:schemeClr>
          </a:solidFill>
        </p:spPr>
        <p:txBody>
          <a:bodyPr wrap="square">
            <a:noAutofit/>
          </a:bodyPr>
          <a:lstStyle/>
          <a:p>
            <a:endParaRPr lang="en-US"/>
          </a:p>
        </p:txBody>
      </p:sp>
      <p:sp>
        <p:nvSpPr>
          <p:cNvPr id="37" name="Picture Placeholder 36">
            <a:extLst>
              <a:ext uri="{FF2B5EF4-FFF2-40B4-BE49-F238E27FC236}">
                <a16:creationId xmlns:a16="http://schemas.microsoft.com/office/drawing/2014/main" id="{B3F00CA3-635A-43E5-ABA8-D0CBA1989512}"/>
              </a:ext>
            </a:extLst>
          </p:cNvPr>
          <p:cNvSpPr>
            <a:spLocks noGrp="1"/>
          </p:cNvSpPr>
          <p:nvPr>
            <p:ph type="pic" sz="quarter" idx="19"/>
          </p:nvPr>
        </p:nvSpPr>
        <p:spPr>
          <a:xfrm>
            <a:off x="3397453" y="2971800"/>
            <a:ext cx="2712201" cy="2355608"/>
          </a:xfrm>
          <a:custGeom>
            <a:avLst/>
            <a:gdLst>
              <a:gd name="connsiteX0" fmla="*/ 676095 w 2712201"/>
              <a:gd name="connsiteY0" fmla="*/ 0 h 2355608"/>
              <a:gd name="connsiteX1" fmla="*/ 2030695 w 2712201"/>
              <a:gd name="connsiteY1" fmla="*/ 1392 h 2355608"/>
              <a:gd name="connsiteX2" fmla="*/ 2712201 w 2712201"/>
              <a:gd name="connsiteY2" fmla="*/ 1181795 h 2355608"/>
              <a:gd name="connsiteX3" fmla="*/ 2036106 w 2712201"/>
              <a:gd name="connsiteY3" fmla="*/ 2355608 h 2355608"/>
              <a:gd name="connsiteX4" fmla="*/ 681506 w 2712201"/>
              <a:gd name="connsiteY4" fmla="*/ 2354217 h 2355608"/>
              <a:gd name="connsiteX5" fmla="*/ 0 w 2712201"/>
              <a:gd name="connsiteY5" fmla="*/ 1173814 h 235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201" h="2355608">
                <a:moveTo>
                  <a:pt x="676095" y="0"/>
                </a:moveTo>
                <a:lnTo>
                  <a:pt x="2030695" y="1392"/>
                </a:lnTo>
                <a:lnTo>
                  <a:pt x="2712201" y="1181795"/>
                </a:lnTo>
                <a:lnTo>
                  <a:pt x="2036106" y="2355608"/>
                </a:lnTo>
                <a:lnTo>
                  <a:pt x="681506" y="2354217"/>
                </a:lnTo>
                <a:lnTo>
                  <a:pt x="0" y="1173814"/>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524717067"/>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22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D146297F-BBE6-4534-A1C6-D31E153DC963}"/>
              </a:ext>
            </a:extLst>
          </p:cNvPr>
          <p:cNvSpPr>
            <a:spLocks noGrp="1"/>
          </p:cNvSpPr>
          <p:nvPr>
            <p:ph type="pic" sz="quarter" idx="10"/>
          </p:nvPr>
        </p:nvSpPr>
        <p:spPr>
          <a:xfrm>
            <a:off x="5845859" y="1371600"/>
            <a:ext cx="14058477" cy="7543800"/>
          </a:xfrm>
          <a:custGeom>
            <a:avLst/>
            <a:gdLst>
              <a:gd name="connsiteX0" fmla="*/ 4355415 w 14058477"/>
              <a:gd name="connsiteY0" fmla="*/ 0 h 7543800"/>
              <a:gd name="connsiteX1" fmla="*/ 12252717 w 14058477"/>
              <a:gd name="connsiteY1" fmla="*/ 0 h 7543800"/>
              <a:gd name="connsiteX2" fmla="*/ 14058477 w 14058477"/>
              <a:gd name="connsiteY2" fmla="*/ 0 h 7543800"/>
              <a:gd name="connsiteX3" fmla="*/ 9703061 w 14058477"/>
              <a:gd name="connsiteY3" fmla="*/ 7543800 h 7543800"/>
              <a:gd name="connsiteX4" fmla="*/ 9263441 w 14058477"/>
              <a:gd name="connsiteY4" fmla="*/ 7543800 h 7543800"/>
              <a:gd name="connsiteX5" fmla="*/ 0 w 14058477"/>
              <a:gd name="connsiteY5" fmla="*/ 7543800 h 754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58477" h="7543800">
                <a:moveTo>
                  <a:pt x="4355415" y="0"/>
                </a:moveTo>
                <a:lnTo>
                  <a:pt x="12252717" y="0"/>
                </a:lnTo>
                <a:lnTo>
                  <a:pt x="14058477" y="0"/>
                </a:lnTo>
                <a:lnTo>
                  <a:pt x="9703061" y="7543800"/>
                </a:lnTo>
                <a:lnTo>
                  <a:pt x="9263441" y="7543800"/>
                </a:lnTo>
                <a:lnTo>
                  <a:pt x="0" y="75438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740195296"/>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23_3-Conten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B82E03E5-98AE-4F71-8976-3C80D9D01F7B}"/>
              </a:ext>
            </a:extLst>
          </p:cNvPr>
          <p:cNvSpPr>
            <a:spLocks noGrp="1"/>
          </p:cNvSpPr>
          <p:nvPr>
            <p:ph type="pic" sz="quarter" idx="12"/>
          </p:nvPr>
        </p:nvSpPr>
        <p:spPr>
          <a:xfrm>
            <a:off x="1" y="0"/>
            <a:ext cx="12094511" cy="10287000"/>
          </a:xfrm>
          <a:custGeom>
            <a:avLst/>
            <a:gdLst>
              <a:gd name="connsiteX0" fmla="*/ 0 w 12094511"/>
              <a:gd name="connsiteY0" fmla="*/ 0 h 10287000"/>
              <a:gd name="connsiteX1" fmla="*/ 12094511 w 12094511"/>
              <a:gd name="connsiteY1" fmla="*/ 0 h 10287000"/>
              <a:gd name="connsiteX2" fmla="*/ 6155310 w 12094511"/>
              <a:gd name="connsiteY2" fmla="*/ 10287000 h 10287000"/>
              <a:gd name="connsiteX3" fmla="*/ 0 w 1209451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2094511" h="10287000">
                <a:moveTo>
                  <a:pt x="0" y="0"/>
                </a:moveTo>
                <a:lnTo>
                  <a:pt x="12094511" y="0"/>
                </a:lnTo>
                <a:lnTo>
                  <a:pt x="6155310" y="10287000"/>
                </a:lnTo>
                <a:lnTo>
                  <a:pt x="0" y="10287000"/>
                </a:lnTo>
                <a:close/>
              </a:path>
            </a:pathLst>
          </a:custGeom>
          <a:solidFill>
            <a:schemeClr val="bg1">
              <a:lumMod val="65000"/>
            </a:schemeClr>
          </a:solidFill>
        </p:spPr>
        <p:txBody>
          <a:bodyPr wrap="square">
            <a:noAutofit/>
          </a:bodyPr>
          <a:lstStyle/>
          <a:p>
            <a:endParaRPr lang="en-US"/>
          </a:p>
        </p:txBody>
      </p:sp>
      <p:sp>
        <p:nvSpPr>
          <p:cNvPr id="19" name="Picture Placeholder 18">
            <a:extLst>
              <a:ext uri="{FF2B5EF4-FFF2-40B4-BE49-F238E27FC236}">
                <a16:creationId xmlns:a16="http://schemas.microsoft.com/office/drawing/2014/main" id="{2612F5DB-6A1C-4356-B683-522A77A1F660}"/>
              </a:ext>
            </a:extLst>
          </p:cNvPr>
          <p:cNvSpPr>
            <a:spLocks noGrp="1"/>
          </p:cNvSpPr>
          <p:nvPr>
            <p:ph type="pic" sz="quarter" idx="11"/>
          </p:nvPr>
        </p:nvSpPr>
        <p:spPr>
          <a:xfrm>
            <a:off x="5845860" y="1371600"/>
            <a:ext cx="14058476" cy="7543800"/>
          </a:xfrm>
          <a:custGeom>
            <a:avLst/>
            <a:gdLst>
              <a:gd name="connsiteX0" fmla="*/ 4355414 w 14058476"/>
              <a:gd name="connsiteY0" fmla="*/ 0 h 7543800"/>
              <a:gd name="connsiteX1" fmla="*/ 12252716 w 14058476"/>
              <a:gd name="connsiteY1" fmla="*/ 0 h 7543800"/>
              <a:gd name="connsiteX2" fmla="*/ 14058476 w 14058476"/>
              <a:gd name="connsiteY2" fmla="*/ 0 h 7543800"/>
              <a:gd name="connsiteX3" fmla="*/ 9703060 w 14058476"/>
              <a:gd name="connsiteY3" fmla="*/ 7543800 h 7543800"/>
              <a:gd name="connsiteX4" fmla="*/ 9263440 w 14058476"/>
              <a:gd name="connsiteY4" fmla="*/ 7543800 h 7543800"/>
              <a:gd name="connsiteX5" fmla="*/ 0 w 14058476"/>
              <a:gd name="connsiteY5" fmla="*/ 7543800 h 754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58476" h="7543800">
                <a:moveTo>
                  <a:pt x="4355414" y="0"/>
                </a:moveTo>
                <a:lnTo>
                  <a:pt x="12252716" y="0"/>
                </a:lnTo>
                <a:lnTo>
                  <a:pt x="14058476" y="0"/>
                </a:lnTo>
                <a:lnTo>
                  <a:pt x="9703060" y="7543800"/>
                </a:lnTo>
                <a:lnTo>
                  <a:pt x="9263440" y="7543800"/>
                </a:lnTo>
                <a:lnTo>
                  <a:pt x="0" y="75438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016622447"/>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24_3-Content">
    <p:spTree>
      <p:nvGrpSpPr>
        <p:cNvPr id="1" name=""/>
        <p:cNvGrpSpPr/>
        <p:nvPr/>
      </p:nvGrpSpPr>
      <p:grpSpPr>
        <a:xfrm>
          <a:off x="0" y="0"/>
          <a:ext cx="0" cy="0"/>
          <a:chOff x="0" y="0"/>
          <a:chExt cx="0" cy="0"/>
        </a:xfrm>
      </p:grpSpPr>
      <p:sp>
        <p:nvSpPr>
          <p:cNvPr id="11" name="Picture Placeholder 12">
            <a:extLst>
              <a:ext uri="{FF2B5EF4-FFF2-40B4-BE49-F238E27FC236}">
                <a16:creationId xmlns:a16="http://schemas.microsoft.com/office/drawing/2014/main" id="{A5486FC7-16C2-4141-AB41-6FFEE4C13DEF}"/>
              </a:ext>
            </a:extLst>
          </p:cNvPr>
          <p:cNvSpPr>
            <a:spLocks noGrp="1"/>
          </p:cNvSpPr>
          <p:nvPr>
            <p:ph type="pic" sz="quarter" idx="11"/>
          </p:nvPr>
        </p:nvSpPr>
        <p:spPr>
          <a:xfrm>
            <a:off x="6186710" y="0"/>
            <a:ext cx="12101290" cy="10287000"/>
          </a:xfrm>
          <a:custGeom>
            <a:avLst/>
            <a:gdLst>
              <a:gd name="connsiteX0" fmla="*/ 5939202 w 12101290"/>
              <a:gd name="connsiteY0" fmla="*/ 0 h 10287000"/>
              <a:gd name="connsiteX1" fmla="*/ 12101290 w 12101290"/>
              <a:gd name="connsiteY1" fmla="*/ 0 h 10287000"/>
              <a:gd name="connsiteX2" fmla="*/ 12101290 w 12101290"/>
              <a:gd name="connsiteY2" fmla="*/ 10287000 h 10287000"/>
              <a:gd name="connsiteX3" fmla="*/ 0 w 1210129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2101290" h="10287000">
                <a:moveTo>
                  <a:pt x="5939202" y="0"/>
                </a:moveTo>
                <a:lnTo>
                  <a:pt x="12101290" y="0"/>
                </a:lnTo>
                <a:lnTo>
                  <a:pt x="12101290" y="10287000"/>
                </a:lnTo>
                <a:lnTo>
                  <a:pt x="0" y="102870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587748116"/>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25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642B08A-8FCE-4764-9EF1-A3F24249F7AF}"/>
              </a:ext>
            </a:extLst>
          </p:cNvPr>
          <p:cNvSpPr>
            <a:spLocks noGrp="1"/>
          </p:cNvSpPr>
          <p:nvPr>
            <p:ph type="pic" sz="quarter" idx="10"/>
          </p:nvPr>
        </p:nvSpPr>
        <p:spPr>
          <a:xfrm>
            <a:off x="7120275" y="1904999"/>
            <a:ext cx="14105335" cy="7010400"/>
          </a:xfrm>
          <a:custGeom>
            <a:avLst/>
            <a:gdLst>
              <a:gd name="connsiteX0" fmla="*/ 4047456 w 14105335"/>
              <a:gd name="connsiteY0" fmla="*/ 0 h 7010400"/>
              <a:gd name="connsiteX1" fmla="*/ 14105335 w 14105335"/>
              <a:gd name="connsiteY1" fmla="*/ 0 h 7010400"/>
              <a:gd name="connsiteX2" fmla="*/ 10056637 w 14105335"/>
              <a:gd name="connsiteY2" fmla="*/ 7010400 h 7010400"/>
              <a:gd name="connsiteX3" fmla="*/ 0 w 14105335"/>
              <a:gd name="connsiteY3" fmla="*/ 7010400 h 7010400"/>
            </a:gdLst>
            <a:ahLst/>
            <a:cxnLst>
              <a:cxn ang="0">
                <a:pos x="connsiteX0" y="connsiteY0"/>
              </a:cxn>
              <a:cxn ang="0">
                <a:pos x="connsiteX1" y="connsiteY1"/>
              </a:cxn>
              <a:cxn ang="0">
                <a:pos x="connsiteX2" y="connsiteY2"/>
              </a:cxn>
              <a:cxn ang="0">
                <a:pos x="connsiteX3" y="connsiteY3"/>
              </a:cxn>
            </a:cxnLst>
            <a:rect l="l" t="t" r="r" b="b"/>
            <a:pathLst>
              <a:path w="14105335" h="7010400">
                <a:moveTo>
                  <a:pt x="4047456" y="0"/>
                </a:moveTo>
                <a:lnTo>
                  <a:pt x="14105335" y="0"/>
                </a:lnTo>
                <a:lnTo>
                  <a:pt x="10056637" y="7010400"/>
                </a:lnTo>
                <a:lnTo>
                  <a:pt x="0" y="70104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641711730"/>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26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1A09A97-143E-4E6F-BEFE-6C016610335D}"/>
              </a:ext>
            </a:extLst>
          </p:cNvPr>
          <p:cNvSpPr>
            <a:spLocks noGrp="1"/>
          </p:cNvSpPr>
          <p:nvPr>
            <p:ph type="pic" sz="quarter" idx="10"/>
          </p:nvPr>
        </p:nvSpPr>
        <p:spPr>
          <a:xfrm>
            <a:off x="6186998" y="1"/>
            <a:ext cx="12101002" cy="10286999"/>
          </a:xfrm>
          <a:custGeom>
            <a:avLst/>
            <a:gdLst>
              <a:gd name="connsiteX0" fmla="*/ 5938247 w 12101002"/>
              <a:gd name="connsiteY0" fmla="*/ 0 h 10286999"/>
              <a:gd name="connsiteX1" fmla="*/ 12050764 w 12101002"/>
              <a:gd name="connsiteY1" fmla="*/ 0 h 10286999"/>
              <a:gd name="connsiteX2" fmla="*/ 12050764 w 12101002"/>
              <a:gd name="connsiteY2" fmla="*/ 4804 h 10286999"/>
              <a:gd name="connsiteX3" fmla="*/ 12101002 w 12101002"/>
              <a:gd name="connsiteY3" fmla="*/ 4804 h 10286999"/>
              <a:gd name="connsiteX4" fmla="*/ 12101002 w 12101002"/>
              <a:gd name="connsiteY4" fmla="*/ 10286999 h 10286999"/>
              <a:gd name="connsiteX5" fmla="*/ 7740017 w 12101002"/>
              <a:gd name="connsiteY5" fmla="*/ 10286999 h 10286999"/>
              <a:gd name="connsiteX6" fmla="*/ 7740017 w 12101002"/>
              <a:gd name="connsiteY6" fmla="*/ 10282194 h 10286999"/>
              <a:gd name="connsiteX7" fmla="*/ 0 w 12101002"/>
              <a:gd name="connsiteY7" fmla="*/ 10282193 h 102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01002" h="10286999">
                <a:moveTo>
                  <a:pt x="5938247" y="0"/>
                </a:moveTo>
                <a:lnTo>
                  <a:pt x="12050764" y="0"/>
                </a:lnTo>
                <a:lnTo>
                  <a:pt x="12050764" y="4804"/>
                </a:lnTo>
                <a:lnTo>
                  <a:pt x="12101002" y="4804"/>
                </a:lnTo>
                <a:lnTo>
                  <a:pt x="12101002" y="10286999"/>
                </a:lnTo>
                <a:lnTo>
                  <a:pt x="7740017" y="10286999"/>
                </a:lnTo>
                <a:lnTo>
                  <a:pt x="7740017" y="10282194"/>
                </a:lnTo>
                <a:lnTo>
                  <a:pt x="0" y="10282193"/>
                </a:lnTo>
                <a:close/>
              </a:path>
            </a:pathLst>
          </a:custGeom>
          <a:solidFill>
            <a:schemeClr val="bg1">
              <a:lumMod val="75000"/>
            </a:schemeClr>
          </a:solidFill>
          <a:ln>
            <a:noFill/>
          </a:ln>
        </p:spPr>
        <p:txBody>
          <a:bodyPr wrap="square">
            <a:noAutofit/>
          </a:bodyPr>
          <a:lstStyle/>
          <a:p>
            <a:endParaRPr lang="en-US"/>
          </a:p>
        </p:txBody>
      </p:sp>
    </p:spTree>
    <p:extLst>
      <p:ext uri="{BB962C8B-B14F-4D97-AF65-F5344CB8AC3E}">
        <p14:creationId xmlns:p14="http://schemas.microsoft.com/office/powerpoint/2010/main" val="563403855"/>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27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FFAC0B6-0978-4142-B243-3D0CCC36F8A9}"/>
              </a:ext>
            </a:extLst>
          </p:cNvPr>
          <p:cNvSpPr>
            <a:spLocks noGrp="1"/>
          </p:cNvSpPr>
          <p:nvPr>
            <p:ph type="pic" sz="quarter" idx="10"/>
          </p:nvPr>
        </p:nvSpPr>
        <p:spPr>
          <a:xfrm>
            <a:off x="1126310" y="2438401"/>
            <a:ext cx="16035387" cy="5410199"/>
          </a:xfrm>
          <a:custGeom>
            <a:avLst/>
            <a:gdLst>
              <a:gd name="connsiteX0" fmla="*/ 3123583 w 16035387"/>
              <a:gd name="connsiteY0" fmla="*/ 0 h 5410199"/>
              <a:gd name="connsiteX1" fmla="*/ 7018855 w 16035387"/>
              <a:gd name="connsiteY1" fmla="*/ 0 h 5410199"/>
              <a:gd name="connsiteX2" fmla="*/ 9568273 w 16035387"/>
              <a:gd name="connsiteY2" fmla="*/ 0 h 5410199"/>
              <a:gd name="connsiteX3" fmla="*/ 9590695 w 16035387"/>
              <a:gd name="connsiteY3" fmla="*/ 0 h 5410199"/>
              <a:gd name="connsiteX4" fmla="*/ 13485966 w 16035387"/>
              <a:gd name="connsiteY4" fmla="*/ 0 h 5410199"/>
              <a:gd name="connsiteX5" fmla="*/ 16035387 w 16035387"/>
              <a:gd name="connsiteY5" fmla="*/ 0 h 5410199"/>
              <a:gd name="connsiteX6" fmla="*/ 12910849 w 16035387"/>
              <a:gd name="connsiteY6" fmla="*/ 5410199 h 5410199"/>
              <a:gd name="connsiteX7" fmla="*/ 10361429 w 16035387"/>
              <a:gd name="connsiteY7" fmla="*/ 5410199 h 5410199"/>
              <a:gd name="connsiteX8" fmla="*/ 6466160 w 16035387"/>
              <a:gd name="connsiteY8" fmla="*/ 5410199 h 5410199"/>
              <a:gd name="connsiteX9" fmla="*/ 6444693 w 16035387"/>
              <a:gd name="connsiteY9" fmla="*/ 5410199 h 5410199"/>
              <a:gd name="connsiteX10" fmla="*/ 3895271 w 16035387"/>
              <a:gd name="connsiteY10" fmla="*/ 5410199 h 5410199"/>
              <a:gd name="connsiteX11" fmla="*/ 0 w 16035387"/>
              <a:gd name="connsiteY11" fmla="*/ 5410199 h 541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35387" h="5410199">
                <a:moveTo>
                  <a:pt x="3123583" y="0"/>
                </a:moveTo>
                <a:lnTo>
                  <a:pt x="7018855" y="0"/>
                </a:lnTo>
                <a:lnTo>
                  <a:pt x="9568273" y="0"/>
                </a:lnTo>
                <a:lnTo>
                  <a:pt x="9590695" y="0"/>
                </a:lnTo>
                <a:lnTo>
                  <a:pt x="13485966" y="0"/>
                </a:lnTo>
                <a:lnTo>
                  <a:pt x="16035387" y="0"/>
                </a:lnTo>
                <a:lnTo>
                  <a:pt x="12910849" y="5410199"/>
                </a:lnTo>
                <a:lnTo>
                  <a:pt x="10361429" y="5410199"/>
                </a:lnTo>
                <a:lnTo>
                  <a:pt x="6466160" y="5410199"/>
                </a:lnTo>
                <a:lnTo>
                  <a:pt x="6444693" y="5410199"/>
                </a:lnTo>
                <a:lnTo>
                  <a:pt x="3895271" y="5410199"/>
                </a:lnTo>
                <a:lnTo>
                  <a:pt x="0" y="5410199"/>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2917740677"/>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4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5ABCC14-BD52-4D43-A796-DB6992D83205}"/>
              </a:ext>
            </a:extLst>
          </p:cNvPr>
          <p:cNvSpPr>
            <a:spLocks noGrp="1"/>
          </p:cNvSpPr>
          <p:nvPr>
            <p:ph type="pic" sz="quarter" idx="10"/>
          </p:nvPr>
        </p:nvSpPr>
        <p:spPr>
          <a:xfrm>
            <a:off x="0" y="0"/>
            <a:ext cx="12062042" cy="10287000"/>
          </a:xfrm>
          <a:custGeom>
            <a:avLst/>
            <a:gdLst>
              <a:gd name="connsiteX0" fmla="*/ 0 w 12062042"/>
              <a:gd name="connsiteY0" fmla="*/ 0 h 10287000"/>
              <a:gd name="connsiteX1" fmla="*/ 4209197 w 12062042"/>
              <a:gd name="connsiteY1" fmla="*/ 0 h 10287000"/>
              <a:gd name="connsiteX2" fmla="*/ 5486400 w 12062042"/>
              <a:gd name="connsiteY2" fmla="*/ 0 h 10287000"/>
              <a:gd name="connsiteX3" fmla="*/ 12062042 w 12062042"/>
              <a:gd name="connsiteY3" fmla="*/ 0 h 10287000"/>
              <a:gd name="connsiteX4" fmla="*/ 6122841 w 12062042"/>
              <a:gd name="connsiteY4" fmla="*/ 10287000 h 10287000"/>
              <a:gd name="connsiteX5" fmla="*/ 4360985 w 12062042"/>
              <a:gd name="connsiteY5" fmla="*/ 10287000 h 10287000"/>
              <a:gd name="connsiteX6" fmla="*/ 78778 w 12062042"/>
              <a:gd name="connsiteY6" fmla="*/ 10287000 h 10287000"/>
              <a:gd name="connsiteX7" fmla="*/ 0 w 12062042"/>
              <a:gd name="connsiteY7" fmla="*/ 10287000 h 10287000"/>
              <a:gd name="connsiteX8" fmla="*/ 0 w 12062042"/>
              <a:gd name="connsiteY8" fmla="*/ 7290548 h 10287000"/>
              <a:gd name="connsiteX9" fmla="*/ 0 w 12062042"/>
              <a:gd name="connsiteY9" fmla="*/ 5676900 h 10287000"/>
              <a:gd name="connsiteX10" fmla="*/ 0 w 12062042"/>
              <a:gd name="connsiteY10" fmla="*/ 3964165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62042" h="10287000">
                <a:moveTo>
                  <a:pt x="0" y="0"/>
                </a:moveTo>
                <a:lnTo>
                  <a:pt x="4209197" y="0"/>
                </a:lnTo>
                <a:lnTo>
                  <a:pt x="5486400" y="0"/>
                </a:lnTo>
                <a:lnTo>
                  <a:pt x="12062042" y="0"/>
                </a:lnTo>
                <a:lnTo>
                  <a:pt x="6122841" y="10287000"/>
                </a:lnTo>
                <a:lnTo>
                  <a:pt x="4360985" y="10287000"/>
                </a:lnTo>
                <a:lnTo>
                  <a:pt x="78778" y="10287000"/>
                </a:lnTo>
                <a:lnTo>
                  <a:pt x="0" y="10287000"/>
                </a:lnTo>
                <a:lnTo>
                  <a:pt x="0" y="7290548"/>
                </a:lnTo>
                <a:lnTo>
                  <a:pt x="0" y="5676900"/>
                </a:lnTo>
                <a:lnTo>
                  <a:pt x="0" y="3964165"/>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832706992"/>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28_3-Content">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9953E08A-F478-4F79-B039-F7A0F750B7A5}"/>
              </a:ext>
            </a:extLst>
          </p:cNvPr>
          <p:cNvSpPr>
            <a:spLocks noGrp="1"/>
          </p:cNvSpPr>
          <p:nvPr>
            <p:ph type="pic" sz="quarter" idx="10"/>
          </p:nvPr>
        </p:nvSpPr>
        <p:spPr>
          <a:xfrm>
            <a:off x="11392748" y="1371600"/>
            <a:ext cx="2812681" cy="2424723"/>
          </a:xfrm>
          <a:custGeom>
            <a:avLst/>
            <a:gdLst>
              <a:gd name="connsiteX0" fmla="*/ 701617 w 2812681"/>
              <a:gd name="connsiteY0" fmla="*/ 0 h 2424723"/>
              <a:gd name="connsiteX1" fmla="*/ 2111063 w 2812681"/>
              <a:gd name="connsiteY1" fmla="*/ 1 h 2424723"/>
              <a:gd name="connsiteX2" fmla="*/ 2812681 w 2812681"/>
              <a:gd name="connsiteY2" fmla="*/ 1212361 h 2424723"/>
              <a:gd name="connsiteX3" fmla="*/ 2111061 w 2812681"/>
              <a:gd name="connsiteY3" fmla="*/ 2424722 h 2424723"/>
              <a:gd name="connsiteX4" fmla="*/ 701618 w 2812681"/>
              <a:gd name="connsiteY4" fmla="*/ 2424723 h 2424723"/>
              <a:gd name="connsiteX5" fmla="*/ 0 w 2812681"/>
              <a:gd name="connsiteY5" fmla="*/ 1212361 h 242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2681" h="2424723">
                <a:moveTo>
                  <a:pt x="701617" y="0"/>
                </a:moveTo>
                <a:lnTo>
                  <a:pt x="2111063" y="1"/>
                </a:lnTo>
                <a:lnTo>
                  <a:pt x="2812681" y="1212361"/>
                </a:lnTo>
                <a:lnTo>
                  <a:pt x="2111061" y="2424722"/>
                </a:lnTo>
                <a:lnTo>
                  <a:pt x="701618" y="2424723"/>
                </a:lnTo>
                <a:lnTo>
                  <a:pt x="0" y="1212361"/>
                </a:lnTo>
                <a:close/>
              </a:path>
            </a:pathLst>
          </a:custGeom>
          <a:solidFill>
            <a:schemeClr val="bg1">
              <a:lumMod val="75000"/>
            </a:schemeClr>
          </a:solidFill>
        </p:spPr>
        <p:txBody>
          <a:bodyPr wrap="square">
            <a:noAutofit/>
          </a:bodyPr>
          <a:lstStyle/>
          <a:p>
            <a:endParaRPr lang="en-US"/>
          </a:p>
        </p:txBody>
      </p:sp>
      <p:sp>
        <p:nvSpPr>
          <p:cNvPr id="26" name="Picture Placeholder 25">
            <a:extLst>
              <a:ext uri="{FF2B5EF4-FFF2-40B4-BE49-F238E27FC236}">
                <a16:creationId xmlns:a16="http://schemas.microsoft.com/office/drawing/2014/main" id="{B01BA26B-2DDA-48B1-BCAB-788A768BE03F}"/>
              </a:ext>
            </a:extLst>
          </p:cNvPr>
          <p:cNvSpPr>
            <a:spLocks noGrp="1"/>
          </p:cNvSpPr>
          <p:nvPr>
            <p:ph type="pic" sz="quarter" idx="11"/>
          </p:nvPr>
        </p:nvSpPr>
        <p:spPr>
          <a:xfrm>
            <a:off x="11392748" y="6490679"/>
            <a:ext cx="2812681" cy="2424723"/>
          </a:xfrm>
          <a:custGeom>
            <a:avLst/>
            <a:gdLst>
              <a:gd name="connsiteX0" fmla="*/ 701617 w 2812681"/>
              <a:gd name="connsiteY0" fmla="*/ 0 h 2424723"/>
              <a:gd name="connsiteX1" fmla="*/ 2111063 w 2812681"/>
              <a:gd name="connsiteY1" fmla="*/ 1 h 2424723"/>
              <a:gd name="connsiteX2" fmla="*/ 2812681 w 2812681"/>
              <a:gd name="connsiteY2" fmla="*/ 1212361 h 2424723"/>
              <a:gd name="connsiteX3" fmla="*/ 2111061 w 2812681"/>
              <a:gd name="connsiteY3" fmla="*/ 2424722 h 2424723"/>
              <a:gd name="connsiteX4" fmla="*/ 701618 w 2812681"/>
              <a:gd name="connsiteY4" fmla="*/ 2424723 h 2424723"/>
              <a:gd name="connsiteX5" fmla="*/ 0 w 2812681"/>
              <a:gd name="connsiteY5" fmla="*/ 1212361 h 242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2681" h="2424723">
                <a:moveTo>
                  <a:pt x="701617" y="0"/>
                </a:moveTo>
                <a:lnTo>
                  <a:pt x="2111063" y="1"/>
                </a:lnTo>
                <a:lnTo>
                  <a:pt x="2812681" y="1212361"/>
                </a:lnTo>
                <a:lnTo>
                  <a:pt x="2111061" y="2424722"/>
                </a:lnTo>
                <a:lnTo>
                  <a:pt x="701618" y="2424723"/>
                </a:lnTo>
                <a:lnTo>
                  <a:pt x="0" y="1212361"/>
                </a:lnTo>
                <a:close/>
              </a:path>
            </a:pathLst>
          </a:custGeom>
          <a:solidFill>
            <a:schemeClr val="bg1">
              <a:lumMod val="75000"/>
            </a:schemeClr>
          </a:solidFill>
        </p:spPr>
        <p:txBody>
          <a:bodyPr wrap="square">
            <a:noAutofit/>
          </a:bodyPr>
          <a:lstStyle/>
          <a:p>
            <a:endParaRPr lang="en-US"/>
          </a:p>
        </p:txBody>
      </p:sp>
      <p:sp>
        <p:nvSpPr>
          <p:cNvPr id="27" name="Picture Placeholder 26">
            <a:extLst>
              <a:ext uri="{FF2B5EF4-FFF2-40B4-BE49-F238E27FC236}">
                <a16:creationId xmlns:a16="http://schemas.microsoft.com/office/drawing/2014/main" id="{9B98AF14-6F44-43AA-92AB-646A4C3CB220}"/>
              </a:ext>
            </a:extLst>
          </p:cNvPr>
          <p:cNvSpPr>
            <a:spLocks noGrp="1"/>
          </p:cNvSpPr>
          <p:nvPr>
            <p:ph type="pic" sz="quarter" idx="12"/>
          </p:nvPr>
        </p:nvSpPr>
        <p:spPr>
          <a:xfrm>
            <a:off x="9180165" y="5205344"/>
            <a:ext cx="2812681" cy="2424723"/>
          </a:xfrm>
          <a:custGeom>
            <a:avLst/>
            <a:gdLst>
              <a:gd name="connsiteX0" fmla="*/ 701617 w 2812681"/>
              <a:gd name="connsiteY0" fmla="*/ 0 h 2424723"/>
              <a:gd name="connsiteX1" fmla="*/ 2111063 w 2812681"/>
              <a:gd name="connsiteY1" fmla="*/ 1 h 2424723"/>
              <a:gd name="connsiteX2" fmla="*/ 2812681 w 2812681"/>
              <a:gd name="connsiteY2" fmla="*/ 1212361 h 2424723"/>
              <a:gd name="connsiteX3" fmla="*/ 2111061 w 2812681"/>
              <a:gd name="connsiteY3" fmla="*/ 2424722 h 2424723"/>
              <a:gd name="connsiteX4" fmla="*/ 701618 w 2812681"/>
              <a:gd name="connsiteY4" fmla="*/ 2424723 h 2424723"/>
              <a:gd name="connsiteX5" fmla="*/ 0 w 2812681"/>
              <a:gd name="connsiteY5" fmla="*/ 1212361 h 242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2681" h="2424723">
                <a:moveTo>
                  <a:pt x="701617" y="0"/>
                </a:moveTo>
                <a:lnTo>
                  <a:pt x="2111063" y="1"/>
                </a:lnTo>
                <a:lnTo>
                  <a:pt x="2812681" y="1212361"/>
                </a:lnTo>
                <a:lnTo>
                  <a:pt x="2111061" y="2424722"/>
                </a:lnTo>
                <a:lnTo>
                  <a:pt x="701618" y="2424723"/>
                </a:lnTo>
                <a:lnTo>
                  <a:pt x="0" y="1212361"/>
                </a:lnTo>
                <a:close/>
              </a:path>
            </a:pathLst>
          </a:custGeom>
          <a:solidFill>
            <a:schemeClr val="bg1">
              <a:lumMod val="75000"/>
            </a:schemeClr>
          </a:solidFill>
        </p:spPr>
        <p:txBody>
          <a:bodyPr wrap="square">
            <a:noAutofit/>
          </a:bodyPr>
          <a:lstStyle/>
          <a:p>
            <a:endParaRPr lang="en-US"/>
          </a:p>
        </p:txBody>
      </p:sp>
      <p:sp>
        <p:nvSpPr>
          <p:cNvPr id="28" name="Picture Placeholder 27">
            <a:extLst>
              <a:ext uri="{FF2B5EF4-FFF2-40B4-BE49-F238E27FC236}">
                <a16:creationId xmlns:a16="http://schemas.microsoft.com/office/drawing/2014/main" id="{890A3C0D-B4A7-48EB-84FA-278009F4D2E9}"/>
              </a:ext>
            </a:extLst>
          </p:cNvPr>
          <p:cNvSpPr>
            <a:spLocks noGrp="1"/>
          </p:cNvSpPr>
          <p:nvPr>
            <p:ph type="pic" sz="quarter" idx="13"/>
          </p:nvPr>
        </p:nvSpPr>
        <p:spPr>
          <a:xfrm>
            <a:off x="13613417" y="5205343"/>
            <a:ext cx="2812681" cy="2424723"/>
          </a:xfrm>
          <a:custGeom>
            <a:avLst/>
            <a:gdLst>
              <a:gd name="connsiteX0" fmla="*/ 701617 w 2812681"/>
              <a:gd name="connsiteY0" fmla="*/ 0 h 2424723"/>
              <a:gd name="connsiteX1" fmla="*/ 2111063 w 2812681"/>
              <a:gd name="connsiteY1" fmla="*/ 1 h 2424723"/>
              <a:gd name="connsiteX2" fmla="*/ 2812681 w 2812681"/>
              <a:gd name="connsiteY2" fmla="*/ 1212361 h 2424723"/>
              <a:gd name="connsiteX3" fmla="*/ 2111061 w 2812681"/>
              <a:gd name="connsiteY3" fmla="*/ 2424722 h 2424723"/>
              <a:gd name="connsiteX4" fmla="*/ 701618 w 2812681"/>
              <a:gd name="connsiteY4" fmla="*/ 2424723 h 2424723"/>
              <a:gd name="connsiteX5" fmla="*/ 0 w 2812681"/>
              <a:gd name="connsiteY5" fmla="*/ 1212361 h 242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2681" h="2424723">
                <a:moveTo>
                  <a:pt x="701617" y="0"/>
                </a:moveTo>
                <a:lnTo>
                  <a:pt x="2111063" y="1"/>
                </a:lnTo>
                <a:lnTo>
                  <a:pt x="2812681" y="1212361"/>
                </a:lnTo>
                <a:lnTo>
                  <a:pt x="2111061" y="2424722"/>
                </a:lnTo>
                <a:lnTo>
                  <a:pt x="701618" y="2424723"/>
                </a:lnTo>
                <a:lnTo>
                  <a:pt x="0" y="1212361"/>
                </a:lnTo>
                <a:close/>
              </a:path>
            </a:pathLst>
          </a:custGeom>
          <a:solidFill>
            <a:schemeClr val="bg1">
              <a:lumMod val="75000"/>
            </a:schemeClr>
          </a:solidFill>
        </p:spPr>
        <p:txBody>
          <a:bodyPr wrap="square">
            <a:noAutofit/>
          </a:bodyPr>
          <a:lstStyle/>
          <a:p>
            <a:endParaRPr lang="en-US"/>
          </a:p>
        </p:txBody>
      </p:sp>
      <p:sp>
        <p:nvSpPr>
          <p:cNvPr id="29" name="Picture Placeholder 28">
            <a:extLst>
              <a:ext uri="{FF2B5EF4-FFF2-40B4-BE49-F238E27FC236}">
                <a16:creationId xmlns:a16="http://schemas.microsoft.com/office/drawing/2014/main" id="{C95389D1-DFF1-4484-A14B-14A33818A63B}"/>
              </a:ext>
            </a:extLst>
          </p:cNvPr>
          <p:cNvSpPr>
            <a:spLocks noGrp="1"/>
          </p:cNvSpPr>
          <p:nvPr>
            <p:ph type="pic" sz="quarter" idx="14"/>
          </p:nvPr>
        </p:nvSpPr>
        <p:spPr>
          <a:xfrm>
            <a:off x="11396793" y="3925575"/>
            <a:ext cx="2812681" cy="2424723"/>
          </a:xfrm>
          <a:custGeom>
            <a:avLst/>
            <a:gdLst>
              <a:gd name="connsiteX0" fmla="*/ 701617 w 2812681"/>
              <a:gd name="connsiteY0" fmla="*/ 0 h 2424723"/>
              <a:gd name="connsiteX1" fmla="*/ 2111063 w 2812681"/>
              <a:gd name="connsiteY1" fmla="*/ 1 h 2424723"/>
              <a:gd name="connsiteX2" fmla="*/ 2812681 w 2812681"/>
              <a:gd name="connsiteY2" fmla="*/ 1212361 h 2424723"/>
              <a:gd name="connsiteX3" fmla="*/ 2111061 w 2812681"/>
              <a:gd name="connsiteY3" fmla="*/ 2424722 h 2424723"/>
              <a:gd name="connsiteX4" fmla="*/ 701618 w 2812681"/>
              <a:gd name="connsiteY4" fmla="*/ 2424723 h 2424723"/>
              <a:gd name="connsiteX5" fmla="*/ 0 w 2812681"/>
              <a:gd name="connsiteY5" fmla="*/ 1212361 h 242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2681" h="2424723">
                <a:moveTo>
                  <a:pt x="701617" y="0"/>
                </a:moveTo>
                <a:lnTo>
                  <a:pt x="2111063" y="1"/>
                </a:lnTo>
                <a:lnTo>
                  <a:pt x="2812681" y="1212361"/>
                </a:lnTo>
                <a:lnTo>
                  <a:pt x="2111061" y="2424722"/>
                </a:lnTo>
                <a:lnTo>
                  <a:pt x="701618" y="2424723"/>
                </a:lnTo>
                <a:lnTo>
                  <a:pt x="0" y="1212361"/>
                </a:lnTo>
                <a:close/>
              </a:path>
            </a:pathLst>
          </a:custGeom>
          <a:solidFill>
            <a:schemeClr val="bg1">
              <a:lumMod val="75000"/>
            </a:schemeClr>
          </a:solidFill>
        </p:spPr>
        <p:txBody>
          <a:bodyPr wrap="square">
            <a:noAutofit/>
          </a:bodyPr>
          <a:lstStyle/>
          <a:p>
            <a:endParaRPr lang="en-US"/>
          </a:p>
        </p:txBody>
      </p:sp>
      <p:sp>
        <p:nvSpPr>
          <p:cNvPr id="30" name="Picture Placeholder 29">
            <a:extLst>
              <a:ext uri="{FF2B5EF4-FFF2-40B4-BE49-F238E27FC236}">
                <a16:creationId xmlns:a16="http://schemas.microsoft.com/office/drawing/2014/main" id="{95E1D3EF-D910-4E41-A8F2-4BAD215BE843}"/>
              </a:ext>
            </a:extLst>
          </p:cNvPr>
          <p:cNvSpPr>
            <a:spLocks noGrp="1"/>
          </p:cNvSpPr>
          <p:nvPr>
            <p:ph type="pic" sz="quarter" idx="15"/>
          </p:nvPr>
        </p:nvSpPr>
        <p:spPr>
          <a:xfrm>
            <a:off x="13613419" y="2645804"/>
            <a:ext cx="2812681" cy="2424723"/>
          </a:xfrm>
          <a:custGeom>
            <a:avLst/>
            <a:gdLst>
              <a:gd name="connsiteX0" fmla="*/ 701617 w 2812681"/>
              <a:gd name="connsiteY0" fmla="*/ 0 h 2424723"/>
              <a:gd name="connsiteX1" fmla="*/ 2111063 w 2812681"/>
              <a:gd name="connsiteY1" fmla="*/ 1 h 2424723"/>
              <a:gd name="connsiteX2" fmla="*/ 2812681 w 2812681"/>
              <a:gd name="connsiteY2" fmla="*/ 1212361 h 2424723"/>
              <a:gd name="connsiteX3" fmla="*/ 2111061 w 2812681"/>
              <a:gd name="connsiteY3" fmla="*/ 2424722 h 2424723"/>
              <a:gd name="connsiteX4" fmla="*/ 701618 w 2812681"/>
              <a:gd name="connsiteY4" fmla="*/ 2424723 h 2424723"/>
              <a:gd name="connsiteX5" fmla="*/ 0 w 2812681"/>
              <a:gd name="connsiteY5" fmla="*/ 1212361 h 242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2681" h="2424723">
                <a:moveTo>
                  <a:pt x="701617" y="0"/>
                </a:moveTo>
                <a:lnTo>
                  <a:pt x="2111063" y="1"/>
                </a:lnTo>
                <a:lnTo>
                  <a:pt x="2812681" y="1212361"/>
                </a:lnTo>
                <a:lnTo>
                  <a:pt x="2111061" y="2424722"/>
                </a:lnTo>
                <a:lnTo>
                  <a:pt x="701618" y="2424723"/>
                </a:lnTo>
                <a:lnTo>
                  <a:pt x="0" y="1212361"/>
                </a:lnTo>
                <a:close/>
              </a:path>
            </a:pathLst>
          </a:custGeom>
          <a:solidFill>
            <a:schemeClr val="bg1">
              <a:lumMod val="75000"/>
            </a:schemeClr>
          </a:solidFill>
        </p:spPr>
        <p:txBody>
          <a:bodyPr wrap="square">
            <a:noAutofit/>
          </a:bodyPr>
          <a:lstStyle/>
          <a:p>
            <a:endParaRPr lang="en-US"/>
          </a:p>
        </p:txBody>
      </p:sp>
      <p:sp>
        <p:nvSpPr>
          <p:cNvPr id="31" name="Picture Placeholder 30">
            <a:extLst>
              <a:ext uri="{FF2B5EF4-FFF2-40B4-BE49-F238E27FC236}">
                <a16:creationId xmlns:a16="http://schemas.microsoft.com/office/drawing/2014/main" id="{00DB9FA9-8DA2-4E7D-A0A6-A37E49A1537D}"/>
              </a:ext>
            </a:extLst>
          </p:cNvPr>
          <p:cNvSpPr>
            <a:spLocks noGrp="1"/>
          </p:cNvSpPr>
          <p:nvPr>
            <p:ph type="pic" sz="quarter" idx="16"/>
          </p:nvPr>
        </p:nvSpPr>
        <p:spPr>
          <a:xfrm>
            <a:off x="9180165" y="2645803"/>
            <a:ext cx="2812681" cy="2424723"/>
          </a:xfrm>
          <a:custGeom>
            <a:avLst/>
            <a:gdLst>
              <a:gd name="connsiteX0" fmla="*/ 701617 w 2812681"/>
              <a:gd name="connsiteY0" fmla="*/ 0 h 2424723"/>
              <a:gd name="connsiteX1" fmla="*/ 2111063 w 2812681"/>
              <a:gd name="connsiteY1" fmla="*/ 1 h 2424723"/>
              <a:gd name="connsiteX2" fmla="*/ 2812681 w 2812681"/>
              <a:gd name="connsiteY2" fmla="*/ 1212361 h 2424723"/>
              <a:gd name="connsiteX3" fmla="*/ 2111061 w 2812681"/>
              <a:gd name="connsiteY3" fmla="*/ 2424722 h 2424723"/>
              <a:gd name="connsiteX4" fmla="*/ 701618 w 2812681"/>
              <a:gd name="connsiteY4" fmla="*/ 2424723 h 2424723"/>
              <a:gd name="connsiteX5" fmla="*/ 0 w 2812681"/>
              <a:gd name="connsiteY5" fmla="*/ 1212361 h 242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2681" h="2424723">
                <a:moveTo>
                  <a:pt x="701617" y="0"/>
                </a:moveTo>
                <a:lnTo>
                  <a:pt x="2111063" y="1"/>
                </a:lnTo>
                <a:lnTo>
                  <a:pt x="2812681" y="1212361"/>
                </a:lnTo>
                <a:lnTo>
                  <a:pt x="2111061" y="2424722"/>
                </a:lnTo>
                <a:lnTo>
                  <a:pt x="701618" y="2424723"/>
                </a:lnTo>
                <a:lnTo>
                  <a:pt x="0" y="1212361"/>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847132676"/>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29_3-Conten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A48EEB81-84A0-470E-9AAB-2370ADEEF834}"/>
              </a:ext>
            </a:extLst>
          </p:cNvPr>
          <p:cNvSpPr>
            <a:spLocks noGrp="1"/>
          </p:cNvSpPr>
          <p:nvPr>
            <p:ph type="pic" sz="quarter" idx="10"/>
          </p:nvPr>
        </p:nvSpPr>
        <p:spPr>
          <a:xfrm>
            <a:off x="1507351" y="2966959"/>
            <a:ext cx="4620746" cy="4013223"/>
          </a:xfrm>
          <a:custGeom>
            <a:avLst/>
            <a:gdLst>
              <a:gd name="connsiteX0" fmla="*/ 3468892 w 4620746"/>
              <a:gd name="connsiteY0" fmla="*/ 0 h 4013223"/>
              <a:gd name="connsiteX1" fmla="*/ 4620746 w 4620746"/>
              <a:gd name="connsiteY1" fmla="*/ 1999815 h 4013223"/>
              <a:gd name="connsiteX2" fmla="*/ 3459671 w 4620746"/>
              <a:gd name="connsiteY2" fmla="*/ 4010853 h 4013223"/>
              <a:gd name="connsiteX3" fmla="*/ 1151856 w 4620746"/>
              <a:gd name="connsiteY3" fmla="*/ 4013223 h 4013223"/>
              <a:gd name="connsiteX4" fmla="*/ 0 w 4620746"/>
              <a:gd name="connsiteY4" fmla="*/ 2013412 h 4013223"/>
              <a:gd name="connsiteX5" fmla="*/ 1161074 w 4620746"/>
              <a:gd name="connsiteY5" fmla="*/ 2372 h 401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0746" h="4013223">
                <a:moveTo>
                  <a:pt x="3468892" y="0"/>
                </a:moveTo>
                <a:lnTo>
                  <a:pt x="4620746" y="1999815"/>
                </a:lnTo>
                <a:lnTo>
                  <a:pt x="3459671" y="4010853"/>
                </a:lnTo>
                <a:lnTo>
                  <a:pt x="1151856" y="4013223"/>
                </a:lnTo>
                <a:lnTo>
                  <a:pt x="0" y="2013412"/>
                </a:lnTo>
                <a:lnTo>
                  <a:pt x="1161074" y="2372"/>
                </a:lnTo>
                <a:close/>
              </a:path>
            </a:pathLst>
          </a:custGeom>
          <a:solidFill>
            <a:schemeClr val="bg1">
              <a:lumMod val="75000"/>
            </a:schemeClr>
          </a:solidFill>
        </p:spPr>
        <p:txBody>
          <a:bodyPr wrap="square">
            <a:noAutofit/>
          </a:bodyPr>
          <a:lstStyle/>
          <a:p>
            <a:endParaRPr lang="en-US"/>
          </a:p>
        </p:txBody>
      </p:sp>
      <p:sp>
        <p:nvSpPr>
          <p:cNvPr id="20" name="Picture Placeholder 19">
            <a:extLst>
              <a:ext uri="{FF2B5EF4-FFF2-40B4-BE49-F238E27FC236}">
                <a16:creationId xmlns:a16="http://schemas.microsoft.com/office/drawing/2014/main" id="{ABD4A57C-1D2A-4892-AF5F-74FBC4404334}"/>
              </a:ext>
            </a:extLst>
          </p:cNvPr>
          <p:cNvSpPr>
            <a:spLocks noGrp="1"/>
          </p:cNvSpPr>
          <p:nvPr>
            <p:ph type="pic" sz="quarter" idx="11"/>
          </p:nvPr>
        </p:nvSpPr>
        <p:spPr>
          <a:xfrm>
            <a:off x="6833627" y="2966958"/>
            <a:ext cx="4620746" cy="4013223"/>
          </a:xfrm>
          <a:custGeom>
            <a:avLst/>
            <a:gdLst>
              <a:gd name="connsiteX0" fmla="*/ 3468892 w 4620746"/>
              <a:gd name="connsiteY0" fmla="*/ 0 h 4013223"/>
              <a:gd name="connsiteX1" fmla="*/ 4620746 w 4620746"/>
              <a:gd name="connsiteY1" fmla="*/ 1999815 h 4013223"/>
              <a:gd name="connsiteX2" fmla="*/ 3459671 w 4620746"/>
              <a:gd name="connsiteY2" fmla="*/ 4010853 h 4013223"/>
              <a:gd name="connsiteX3" fmla="*/ 1151856 w 4620746"/>
              <a:gd name="connsiteY3" fmla="*/ 4013223 h 4013223"/>
              <a:gd name="connsiteX4" fmla="*/ 0 w 4620746"/>
              <a:gd name="connsiteY4" fmla="*/ 2013412 h 4013223"/>
              <a:gd name="connsiteX5" fmla="*/ 1161074 w 4620746"/>
              <a:gd name="connsiteY5" fmla="*/ 2372 h 401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0746" h="4013223">
                <a:moveTo>
                  <a:pt x="3468892" y="0"/>
                </a:moveTo>
                <a:lnTo>
                  <a:pt x="4620746" y="1999815"/>
                </a:lnTo>
                <a:lnTo>
                  <a:pt x="3459671" y="4010853"/>
                </a:lnTo>
                <a:lnTo>
                  <a:pt x="1151856" y="4013223"/>
                </a:lnTo>
                <a:lnTo>
                  <a:pt x="0" y="2013412"/>
                </a:lnTo>
                <a:lnTo>
                  <a:pt x="1161074" y="2372"/>
                </a:lnTo>
                <a:close/>
              </a:path>
            </a:pathLst>
          </a:custGeom>
          <a:solidFill>
            <a:schemeClr val="bg1">
              <a:lumMod val="75000"/>
            </a:schemeClr>
          </a:solidFill>
        </p:spPr>
        <p:txBody>
          <a:bodyPr wrap="square">
            <a:noAutofit/>
          </a:bodyPr>
          <a:lstStyle/>
          <a:p>
            <a:endParaRPr lang="en-US"/>
          </a:p>
        </p:txBody>
      </p:sp>
      <p:sp>
        <p:nvSpPr>
          <p:cNvPr id="21" name="Picture Placeholder 20">
            <a:extLst>
              <a:ext uri="{FF2B5EF4-FFF2-40B4-BE49-F238E27FC236}">
                <a16:creationId xmlns:a16="http://schemas.microsoft.com/office/drawing/2014/main" id="{1FBB44F4-BAAD-4197-9073-8078600EAE4B}"/>
              </a:ext>
            </a:extLst>
          </p:cNvPr>
          <p:cNvSpPr>
            <a:spLocks noGrp="1"/>
          </p:cNvSpPr>
          <p:nvPr>
            <p:ph type="pic" sz="quarter" idx="12"/>
          </p:nvPr>
        </p:nvSpPr>
        <p:spPr>
          <a:xfrm>
            <a:off x="12159903" y="2966958"/>
            <a:ext cx="4620746" cy="4013223"/>
          </a:xfrm>
          <a:custGeom>
            <a:avLst/>
            <a:gdLst>
              <a:gd name="connsiteX0" fmla="*/ 3468892 w 4620746"/>
              <a:gd name="connsiteY0" fmla="*/ 0 h 4013223"/>
              <a:gd name="connsiteX1" fmla="*/ 4620746 w 4620746"/>
              <a:gd name="connsiteY1" fmla="*/ 1999815 h 4013223"/>
              <a:gd name="connsiteX2" fmla="*/ 3459671 w 4620746"/>
              <a:gd name="connsiteY2" fmla="*/ 4010853 h 4013223"/>
              <a:gd name="connsiteX3" fmla="*/ 1151856 w 4620746"/>
              <a:gd name="connsiteY3" fmla="*/ 4013223 h 4013223"/>
              <a:gd name="connsiteX4" fmla="*/ 0 w 4620746"/>
              <a:gd name="connsiteY4" fmla="*/ 2013412 h 4013223"/>
              <a:gd name="connsiteX5" fmla="*/ 1161074 w 4620746"/>
              <a:gd name="connsiteY5" fmla="*/ 2372 h 401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0746" h="4013223">
                <a:moveTo>
                  <a:pt x="3468892" y="0"/>
                </a:moveTo>
                <a:lnTo>
                  <a:pt x="4620746" y="1999815"/>
                </a:lnTo>
                <a:lnTo>
                  <a:pt x="3459671" y="4010853"/>
                </a:lnTo>
                <a:lnTo>
                  <a:pt x="1151856" y="4013223"/>
                </a:lnTo>
                <a:lnTo>
                  <a:pt x="0" y="2013412"/>
                </a:lnTo>
                <a:lnTo>
                  <a:pt x="1161074" y="2372"/>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447681278"/>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30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8B86EEC-6546-45D7-B43C-08A52CB22AE9}"/>
              </a:ext>
            </a:extLst>
          </p:cNvPr>
          <p:cNvSpPr>
            <a:spLocks noGrp="1"/>
          </p:cNvSpPr>
          <p:nvPr>
            <p:ph type="pic" sz="quarter" idx="10"/>
          </p:nvPr>
        </p:nvSpPr>
        <p:spPr>
          <a:xfrm>
            <a:off x="1" y="0"/>
            <a:ext cx="8702465" cy="10286806"/>
          </a:xfrm>
          <a:custGeom>
            <a:avLst/>
            <a:gdLst>
              <a:gd name="connsiteX0" fmla="*/ 5749945 w 8702465"/>
              <a:gd name="connsiteY0" fmla="*/ 0 h 10286806"/>
              <a:gd name="connsiteX1" fmla="*/ 8702465 w 8702465"/>
              <a:gd name="connsiteY1" fmla="*/ 5126079 h 10286806"/>
              <a:gd name="connsiteX2" fmla="*/ 5726307 w 8702465"/>
              <a:gd name="connsiteY2" fmla="*/ 10280926 h 10286806"/>
              <a:gd name="connsiteX3" fmla="*/ 0 w 8702465"/>
              <a:gd name="connsiteY3" fmla="*/ 10286806 h 10286806"/>
              <a:gd name="connsiteX4" fmla="*/ 0 w 8702465"/>
              <a:gd name="connsiteY4" fmla="*/ 5909 h 1028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2465" h="10286806">
                <a:moveTo>
                  <a:pt x="5749945" y="0"/>
                </a:moveTo>
                <a:lnTo>
                  <a:pt x="8702465" y="5126079"/>
                </a:lnTo>
                <a:lnTo>
                  <a:pt x="5726307" y="10280926"/>
                </a:lnTo>
                <a:lnTo>
                  <a:pt x="0" y="10286806"/>
                </a:lnTo>
                <a:lnTo>
                  <a:pt x="0" y="5909"/>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595749532"/>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31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DCADE26A-0865-4FFC-98EB-31169895865E}"/>
              </a:ext>
            </a:extLst>
          </p:cNvPr>
          <p:cNvSpPr>
            <a:spLocks noGrp="1"/>
          </p:cNvSpPr>
          <p:nvPr>
            <p:ph type="pic" sz="quarter" idx="10"/>
          </p:nvPr>
        </p:nvSpPr>
        <p:spPr>
          <a:xfrm>
            <a:off x="7284724" y="1"/>
            <a:ext cx="11003276" cy="10286999"/>
          </a:xfrm>
          <a:custGeom>
            <a:avLst/>
            <a:gdLst>
              <a:gd name="connsiteX0" fmla="*/ 5939201 w 11003276"/>
              <a:gd name="connsiteY0" fmla="*/ 0 h 10286999"/>
              <a:gd name="connsiteX1" fmla="*/ 11003276 w 11003276"/>
              <a:gd name="connsiteY1" fmla="*/ 0 h 10286999"/>
              <a:gd name="connsiteX2" fmla="*/ 11003276 w 11003276"/>
              <a:gd name="connsiteY2" fmla="*/ 4267200 h 10286999"/>
              <a:gd name="connsiteX3" fmla="*/ 11003276 w 11003276"/>
              <a:gd name="connsiteY3" fmla="*/ 5992819 h 10286999"/>
              <a:gd name="connsiteX4" fmla="*/ 11003276 w 11003276"/>
              <a:gd name="connsiteY4" fmla="*/ 10286999 h 10286999"/>
              <a:gd name="connsiteX5" fmla="*/ 8524032 w 11003276"/>
              <a:gd name="connsiteY5" fmla="*/ 10286999 h 10286999"/>
              <a:gd name="connsiteX6" fmla="*/ 7861491 w 11003276"/>
              <a:gd name="connsiteY6" fmla="*/ 10286999 h 10286999"/>
              <a:gd name="connsiteX7" fmla="*/ 0 w 11003276"/>
              <a:gd name="connsiteY7" fmla="*/ 10286999 h 102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3276" h="10286999">
                <a:moveTo>
                  <a:pt x="5939201" y="0"/>
                </a:moveTo>
                <a:lnTo>
                  <a:pt x="11003276" y="0"/>
                </a:lnTo>
                <a:lnTo>
                  <a:pt x="11003276" y="4267200"/>
                </a:lnTo>
                <a:lnTo>
                  <a:pt x="11003276" y="5992819"/>
                </a:lnTo>
                <a:lnTo>
                  <a:pt x="11003276" y="10286999"/>
                </a:lnTo>
                <a:lnTo>
                  <a:pt x="8524032" y="10286999"/>
                </a:lnTo>
                <a:lnTo>
                  <a:pt x="7861491" y="10286999"/>
                </a:lnTo>
                <a:lnTo>
                  <a:pt x="0" y="10286999"/>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2922512968"/>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45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7FB57D3-89A8-47D7-80F8-FED98BA51265}"/>
              </a:ext>
            </a:extLst>
          </p:cNvPr>
          <p:cNvSpPr>
            <a:spLocks noGrp="1"/>
          </p:cNvSpPr>
          <p:nvPr>
            <p:ph type="pic" sz="quarter" idx="10"/>
          </p:nvPr>
        </p:nvSpPr>
        <p:spPr>
          <a:xfrm>
            <a:off x="10108702" y="1631802"/>
            <a:ext cx="9458394" cy="7088427"/>
          </a:xfrm>
          <a:custGeom>
            <a:avLst/>
            <a:gdLst>
              <a:gd name="connsiteX0" fmla="*/ 0 w 9458394"/>
              <a:gd name="connsiteY0" fmla="*/ 0 h 7088427"/>
              <a:gd name="connsiteX1" fmla="*/ 9458394 w 9458394"/>
              <a:gd name="connsiteY1" fmla="*/ 0 h 7088427"/>
              <a:gd name="connsiteX2" fmla="*/ 9458394 w 9458394"/>
              <a:gd name="connsiteY2" fmla="*/ 7088427 h 7088427"/>
              <a:gd name="connsiteX3" fmla="*/ 0 w 9458394"/>
              <a:gd name="connsiteY3" fmla="*/ 7088427 h 7088427"/>
            </a:gdLst>
            <a:ahLst/>
            <a:cxnLst>
              <a:cxn ang="0">
                <a:pos x="connsiteX0" y="connsiteY0"/>
              </a:cxn>
              <a:cxn ang="0">
                <a:pos x="connsiteX1" y="connsiteY1"/>
              </a:cxn>
              <a:cxn ang="0">
                <a:pos x="connsiteX2" y="connsiteY2"/>
              </a:cxn>
              <a:cxn ang="0">
                <a:pos x="connsiteX3" y="connsiteY3"/>
              </a:cxn>
            </a:cxnLst>
            <a:rect l="l" t="t" r="r" b="b"/>
            <a:pathLst>
              <a:path w="9458394" h="7088427">
                <a:moveTo>
                  <a:pt x="0" y="0"/>
                </a:moveTo>
                <a:lnTo>
                  <a:pt x="9458394" y="0"/>
                </a:lnTo>
                <a:lnTo>
                  <a:pt x="9458394" y="7088427"/>
                </a:lnTo>
                <a:lnTo>
                  <a:pt x="0" y="7088427"/>
                </a:lnTo>
                <a:close/>
              </a:path>
            </a:pathLst>
          </a:custGeom>
          <a:solidFill>
            <a:schemeClr val="bg1">
              <a:lumMod val="75000"/>
            </a:schemeClr>
          </a:solidFill>
          <a:ln w="25400">
            <a:solidFill>
              <a:schemeClr val="tx1">
                <a:lumMod val="85000"/>
                <a:lumOff val="15000"/>
              </a:schemeClr>
            </a:solidFill>
          </a:ln>
        </p:spPr>
        <p:txBody>
          <a:bodyPr wrap="square">
            <a:noAutofit/>
          </a:bodyPr>
          <a:lstStyle/>
          <a:p>
            <a:endParaRPr lang="en-US"/>
          </a:p>
        </p:txBody>
      </p:sp>
    </p:spTree>
    <p:extLst>
      <p:ext uri="{BB962C8B-B14F-4D97-AF65-F5344CB8AC3E}">
        <p14:creationId xmlns:p14="http://schemas.microsoft.com/office/powerpoint/2010/main" val="3506677939"/>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46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2329AE7-E56A-4B94-B9DC-CA3FCC8634A5}"/>
              </a:ext>
            </a:extLst>
          </p:cNvPr>
          <p:cNvSpPr>
            <a:spLocks noGrp="1"/>
          </p:cNvSpPr>
          <p:nvPr>
            <p:ph type="pic" sz="quarter" idx="10"/>
          </p:nvPr>
        </p:nvSpPr>
        <p:spPr>
          <a:xfrm>
            <a:off x="2480278" y="1514887"/>
            <a:ext cx="5054939" cy="7256110"/>
          </a:xfrm>
          <a:custGeom>
            <a:avLst/>
            <a:gdLst>
              <a:gd name="connsiteX0" fmla="*/ 112220 w 5054939"/>
              <a:gd name="connsiteY0" fmla="*/ 0 h 7256110"/>
              <a:gd name="connsiteX1" fmla="*/ 4942720 w 5054939"/>
              <a:gd name="connsiteY1" fmla="*/ 0 h 7256110"/>
              <a:gd name="connsiteX2" fmla="*/ 5054939 w 5054939"/>
              <a:gd name="connsiteY2" fmla="*/ 112220 h 7256110"/>
              <a:gd name="connsiteX3" fmla="*/ 5054939 w 5054939"/>
              <a:gd name="connsiteY3" fmla="*/ 7143891 h 7256110"/>
              <a:gd name="connsiteX4" fmla="*/ 4942720 w 5054939"/>
              <a:gd name="connsiteY4" fmla="*/ 7256110 h 7256110"/>
              <a:gd name="connsiteX5" fmla="*/ 112220 w 5054939"/>
              <a:gd name="connsiteY5" fmla="*/ 7256110 h 7256110"/>
              <a:gd name="connsiteX6" fmla="*/ 0 w 5054939"/>
              <a:gd name="connsiteY6" fmla="*/ 7143891 h 7256110"/>
              <a:gd name="connsiteX7" fmla="*/ 0 w 5054939"/>
              <a:gd name="connsiteY7" fmla="*/ 112220 h 7256110"/>
              <a:gd name="connsiteX8" fmla="*/ 112220 w 5054939"/>
              <a:gd name="connsiteY8" fmla="*/ 0 h 725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4939" h="7256110">
                <a:moveTo>
                  <a:pt x="112220" y="0"/>
                </a:moveTo>
                <a:lnTo>
                  <a:pt x="4942720" y="0"/>
                </a:lnTo>
                <a:cubicBezTo>
                  <a:pt x="5004697" y="0"/>
                  <a:pt x="5054939" y="50242"/>
                  <a:pt x="5054939" y="112220"/>
                </a:cubicBezTo>
                <a:lnTo>
                  <a:pt x="5054939" y="7143891"/>
                </a:lnTo>
                <a:cubicBezTo>
                  <a:pt x="5054939" y="7205868"/>
                  <a:pt x="5004697" y="7256110"/>
                  <a:pt x="4942720" y="7256110"/>
                </a:cubicBezTo>
                <a:lnTo>
                  <a:pt x="112220" y="7256110"/>
                </a:lnTo>
                <a:cubicBezTo>
                  <a:pt x="50242" y="7256110"/>
                  <a:pt x="0" y="7205868"/>
                  <a:pt x="0" y="7143891"/>
                </a:cubicBezTo>
                <a:lnTo>
                  <a:pt x="0" y="112220"/>
                </a:lnTo>
                <a:cubicBezTo>
                  <a:pt x="0" y="50242"/>
                  <a:pt x="50242" y="0"/>
                  <a:pt x="112220" y="0"/>
                </a:cubicBez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822867614"/>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47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D3830060-6E24-403F-A371-A3FEC561CAAA}"/>
              </a:ext>
            </a:extLst>
          </p:cNvPr>
          <p:cNvSpPr>
            <a:spLocks noGrp="1"/>
          </p:cNvSpPr>
          <p:nvPr>
            <p:ph type="pic" sz="quarter" idx="10"/>
          </p:nvPr>
        </p:nvSpPr>
        <p:spPr>
          <a:xfrm>
            <a:off x="-1386683" y="1811593"/>
            <a:ext cx="9963738" cy="6222073"/>
          </a:xfrm>
          <a:custGeom>
            <a:avLst/>
            <a:gdLst>
              <a:gd name="connsiteX0" fmla="*/ 0 w 9963738"/>
              <a:gd name="connsiteY0" fmla="*/ 0 h 6222073"/>
              <a:gd name="connsiteX1" fmla="*/ 9963738 w 9963738"/>
              <a:gd name="connsiteY1" fmla="*/ 0 h 6222073"/>
              <a:gd name="connsiteX2" fmla="*/ 9963738 w 9963738"/>
              <a:gd name="connsiteY2" fmla="*/ 6222073 h 6222073"/>
              <a:gd name="connsiteX3" fmla="*/ 0 w 9963738"/>
              <a:gd name="connsiteY3" fmla="*/ 6222073 h 6222073"/>
            </a:gdLst>
            <a:ahLst/>
            <a:cxnLst>
              <a:cxn ang="0">
                <a:pos x="connsiteX0" y="connsiteY0"/>
              </a:cxn>
              <a:cxn ang="0">
                <a:pos x="connsiteX1" y="connsiteY1"/>
              </a:cxn>
              <a:cxn ang="0">
                <a:pos x="connsiteX2" y="connsiteY2"/>
              </a:cxn>
              <a:cxn ang="0">
                <a:pos x="connsiteX3" y="connsiteY3"/>
              </a:cxn>
            </a:cxnLst>
            <a:rect l="l" t="t" r="r" b="b"/>
            <a:pathLst>
              <a:path w="9963738" h="6222073">
                <a:moveTo>
                  <a:pt x="0" y="0"/>
                </a:moveTo>
                <a:lnTo>
                  <a:pt x="9963738" y="0"/>
                </a:lnTo>
                <a:lnTo>
                  <a:pt x="9963738" y="6222073"/>
                </a:lnTo>
                <a:lnTo>
                  <a:pt x="0" y="6222073"/>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2655959969"/>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48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CF420FC-30C9-447F-8DEA-E3E4FB15FBE3}"/>
              </a:ext>
            </a:extLst>
          </p:cNvPr>
          <p:cNvSpPr>
            <a:spLocks noGrp="1"/>
          </p:cNvSpPr>
          <p:nvPr>
            <p:ph type="pic" sz="quarter" idx="10"/>
          </p:nvPr>
        </p:nvSpPr>
        <p:spPr>
          <a:xfrm>
            <a:off x="1757629" y="2231573"/>
            <a:ext cx="7542869" cy="4450269"/>
          </a:xfrm>
          <a:custGeom>
            <a:avLst/>
            <a:gdLst>
              <a:gd name="connsiteX0" fmla="*/ 0 w 7542869"/>
              <a:gd name="connsiteY0" fmla="*/ 0 h 4450269"/>
              <a:gd name="connsiteX1" fmla="*/ 7542869 w 7542869"/>
              <a:gd name="connsiteY1" fmla="*/ 0 h 4450269"/>
              <a:gd name="connsiteX2" fmla="*/ 7542869 w 7542869"/>
              <a:gd name="connsiteY2" fmla="*/ 4450269 h 4450269"/>
              <a:gd name="connsiteX3" fmla="*/ 0 w 7542869"/>
              <a:gd name="connsiteY3" fmla="*/ 4450269 h 4450269"/>
            </a:gdLst>
            <a:ahLst/>
            <a:cxnLst>
              <a:cxn ang="0">
                <a:pos x="connsiteX0" y="connsiteY0"/>
              </a:cxn>
              <a:cxn ang="0">
                <a:pos x="connsiteX1" y="connsiteY1"/>
              </a:cxn>
              <a:cxn ang="0">
                <a:pos x="connsiteX2" y="connsiteY2"/>
              </a:cxn>
              <a:cxn ang="0">
                <a:pos x="connsiteX3" y="connsiteY3"/>
              </a:cxn>
            </a:cxnLst>
            <a:rect l="l" t="t" r="r" b="b"/>
            <a:pathLst>
              <a:path w="7542869" h="4450269">
                <a:moveTo>
                  <a:pt x="0" y="0"/>
                </a:moveTo>
                <a:lnTo>
                  <a:pt x="7542869" y="0"/>
                </a:lnTo>
                <a:lnTo>
                  <a:pt x="7542869" y="4450269"/>
                </a:lnTo>
                <a:lnTo>
                  <a:pt x="0" y="4450269"/>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961116151"/>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49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58C6971-C372-4139-8FE7-51287C74F153}"/>
              </a:ext>
            </a:extLst>
          </p:cNvPr>
          <p:cNvSpPr>
            <a:spLocks noGrp="1"/>
          </p:cNvSpPr>
          <p:nvPr>
            <p:ph type="pic" sz="quarter" idx="10"/>
          </p:nvPr>
        </p:nvSpPr>
        <p:spPr>
          <a:xfrm>
            <a:off x="1" y="0"/>
            <a:ext cx="10936465" cy="10287000"/>
          </a:xfrm>
          <a:custGeom>
            <a:avLst/>
            <a:gdLst>
              <a:gd name="connsiteX0" fmla="*/ 2509626 w 10936465"/>
              <a:gd name="connsiteY0" fmla="*/ 0 h 10287000"/>
              <a:gd name="connsiteX1" fmla="*/ 10936465 w 10936465"/>
              <a:gd name="connsiteY1" fmla="*/ 0 h 10287000"/>
              <a:gd name="connsiteX2" fmla="*/ 4997263 w 10936465"/>
              <a:gd name="connsiteY2" fmla="*/ 10287000 h 10287000"/>
              <a:gd name="connsiteX3" fmla="*/ 0 w 10936465"/>
              <a:gd name="connsiteY3" fmla="*/ 10287000 h 10287000"/>
              <a:gd name="connsiteX4" fmla="*/ 0 w 10936465"/>
              <a:gd name="connsiteY4" fmla="*/ 434680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6465" h="10287000">
                <a:moveTo>
                  <a:pt x="2509626" y="0"/>
                </a:moveTo>
                <a:lnTo>
                  <a:pt x="10936465" y="0"/>
                </a:lnTo>
                <a:lnTo>
                  <a:pt x="4997263" y="10287000"/>
                </a:lnTo>
                <a:lnTo>
                  <a:pt x="0" y="10287000"/>
                </a:lnTo>
                <a:lnTo>
                  <a:pt x="0" y="43468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98912682"/>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50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68257C4-7FBF-43D9-B418-E6A6516E3137}"/>
              </a:ext>
            </a:extLst>
          </p:cNvPr>
          <p:cNvSpPr>
            <a:spLocks noGrp="1"/>
          </p:cNvSpPr>
          <p:nvPr>
            <p:ph type="pic" sz="quarter" idx="10"/>
          </p:nvPr>
        </p:nvSpPr>
        <p:spPr>
          <a:xfrm>
            <a:off x="7351536" y="1"/>
            <a:ext cx="10936464" cy="10287000"/>
          </a:xfrm>
          <a:custGeom>
            <a:avLst/>
            <a:gdLst>
              <a:gd name="connsiteX0" fmla="*/ 5939201 w 10936464"/>
              <a:gd name="connsiteY0" fmla="*/ 0 h 10287000"/>
              <a:gd name="connsiteX1" fmla="*/ 10936464 w 10936464"/>
              <a:gd name="connsiteY1" fmla="*/ 0 h 10287000"/>
              <a:gd name="connsiteX2" fmla="*/ 10936464 w 10936464"/>
              <a:gd name="connsiteY2" fmla="*/ 5940200 h 10287000"/>
              <a:gd name="connsiteX3" fmla="*/ 8426838 w 10936464"/>
              <a:gd name="connsiteY3" fmla="*/ 10287000 h 10287000"/>
              <a:gd name="connsiteX4" fmla="*/ 0 w 10936464"/>
              <a:gd name="connsiteY4" fmla="*/ 1028700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6464" h="10287000">
                <a:moveTo>
                  <a:pt x="5939201" y="0"/>
                </a:moveTo>
                <a:lnTo>
                  <a:pt x="10936464" y="0"/>
                </a:lnTo>
                <a:lnTo>
                  <a:pt x="10936464" y="5940200"/>
                </a:lnTo>
                <a:lnTo>
                  <a:pt x="8426838" y="10287000"/>
                </a:lnTo>
                <a:lnTo>
                  <a:pt x="0" y="102870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2812173108"/>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5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3E14A1C-DA7C-4800-976A-D74F65CFDB2E}"/>
              </a:ext>
            </a:extLst>
          </p:cNvPr>
          <p:cNvSpPr>
            <a:spLocks noGrp="1"/>
          </p:cNvSpPr>
          <p:nvPr>
            <p:ph type="pic" sz="quarter" idx="10"/>
          </p:nvPr>
        </p:nvSpPr>
        <p:spPr>
          <a:xfrm>
            <a:off x="4459198" y="823913"/>
            <a:ext cx="9369605" cy="8639175"/>
          </a:xfrm>
          <a:custGeom>
            <a:avLst/>
            <a:gdLst>
              <a:gd name="connsiteX0" fmla="*/ 9369605 w 9369605"/>
              <a:gd name="connsiteY0" fmla="*/ 0 h 8639175"/>
              <a:gd name="connsiteX1" fmla="*/ 4381777 w 9369605"/>
              <a:gd name="connsiteY1" fmla="*/ 8639175 h 8639175"/>
              <a:gd name="connsiteX2" fmla="*/ 0 w 9369605"/>
              <a:gd name="connsiteY2" fmla="*/ 8639174 h 8639175"/>
              <a:gd name="connsiteX3" fmla="*/ 4987830 w 9369605"/>
              <a:gd name="connsiteY3" fmla="*/ 1 h 8639175"/>
            </a:gdLst>
            <a:ahLst/>
            <a:cxnLst>
              <a:cxn ang="0">
                <a:pos x="connsiteX0" y="connsiteY0"/>
              </a:cxn>
              <a:cxn ang="0">
                <a:pos x="connsiteX1" y="connsiteY1"/>
              </a:cxn>
              <a:cxn ang="0">
                <a:pos x="connsiteX2" y="connsiteY2"/>
              </a:cxn>
              <a:cxn ang="0">
                <a:pos x="connsiteX3" y="connsiteY3"/>
              </a:cxn>
            </a:cxnLst>
            <a:rect l="l" t="t" r="r" b="b"/>
            <a:pathLst>
              <a:path w="9369605" h="8639175">
                <a:moveTo>
                  <a:pt x="9369605" y="0"/>
                </a:moveTo>
                <a:lnTo>
                  <a:pt x="4381777" y="8639175"/>
                </a:lnTo>
                <a:lnTo>
                  <a:pt x="0" y="8639174"/>
                </a:lnTo>
                <a:lnTo>
                  <a:pt x="4987830" y="1"/>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298352547"/>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51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778F128-6CE3-495C-86A9-5498D280B285}"/>
              </a:ext>
            </a:extLst>
          </p:cNvPr>
          <p:cNvSpPr>
            <a:spLocks noGrp="1"/>
          </p:cNvSpPr>
          <p:nvPr>
            <p:ph type="pic" sz="quarter" idx="10"/>
          </p:nvPr>
        </p:nvSpPr>
        <p:spPr>
          <a:xfrm>
            <a:off x="2" y="3"/>
            <a:ext cx="5939204" cy="10286998"/>
          </a:xfrm>
          <a:custGeom>
            <a:avLst/>
            <a:gdLst>
              <a:gd name="connsiteX0" fmla="*/ 5939204 w 5939204"/>
              <a:gd name="connsiteY0" fmla="*/ 0 h 10286998"/>
              <a:gd name="connsiteX1" fmla="*/ 0 w 5939204"/>
              <a:gd name="connsiteY1" fmla="*/ 10286998 h 10286998"/>
              <a:gd name="connsiteX2" fmla="*/ 1 w 5939204"/>
              <a:gd name="connsiteY2" fmla="*/ 1 h 10286998"/>
            </a:gdLst>
            <a:ahLst/>
            <a:cxnLst>
              <a:cxn ang="0">
                <a:pos x="connsiteX0" y="connsiteY0"/>
              </a:cxn>
              <a:cxn ang="0">
                <a:pos x="connsiteX1" y="connsiteY1"/>
              </a:cxn>
              <a:cxn ang="0">
                <a:pos x="connsiteX2" y="connsiteY2"/>
              </a:cxn>
            </a:cxnLst>
            <a:rect l="l" t="t" r="r" b="b"/>
            <a:pathLst>
              <a:path w="5939204" h="10286998">
                <a:moveTo>
                  <a:pt x="5939204" y="0"/>
                </a:moveTo>
                <a:lnTo>
                  <a:pt x="0" y="10286998"/>
                </a:lnTo>
                <a:lnTo>
                  <a:pt x="1" y="1"/>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185992152"/>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52_3-Content">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D8D45841-52ED-4987-AE17-F0827695C382}"/>
              </a:ext>
            </a:extLst>
          </p:cNvPr>
          <p:cNvSpPr>
            <a:spLocks noGrp="1"/>
          </p:cNvSpPr>
          <p:nvPr>
            <p:ph type="pic" sz="quarter" idx="12"/>
          </p:nvPr>
        </p:nvSpPr>
        <p:spPr>
          <a:xfrm>
            <a:off x="9871383" y="5164829"/>
            <a:ext cx="3774356" cy="2171701"/>
          </a:xfrm>
          <a:custGeom>
            <a:avLst/>
            <a:gdLst>
              <a:gd name="connsiteX0" fmla="*/ 1253832 w 3774356"/>
              <a:gd name="connsiteY0" fmla="*/ 0 h 2171701"/>
              <a:gd name="connsiteX1" fmla="*/ 2546584 w 3774356"/>
              <a:gd name="connsiteY1" fmla="*/ 0 h 2171701"/>
              <a:gd name="connsiteX2" fmla="*/ 3774356 w 3774356"/>
              <a:gd name="connsiteY2" fmla="*/ 0 h 2171701"/>
              <a:gd name="connsiteX3" fmla="*/ 2520524 w 3774356"/>
              <a:gd name="connsiteY3" fmla="*/ 2171701 h 2171701"/>
              <a:gd name="connsiteX4" fmla="*/ 1217592 w 3774356"/>
              <a:gd name="connsiteY4" fmla="*/ 2171701 h 2171701"/>
              <a:gd name="connsiteX5" fmla="*/ 0 w 3774356"/>
              <a:gd name="connsiteY5" fmla="*/ 2171701 h 21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4356" h="2171701">
                <a:moveTo>
                  <a:pt x="1253832" y="0"/>
                </a:moveTo>
                <a:lnTo>
                  <a:pt x="2546584" y="0"/>
                </a:lnTo>
                <a:lnTo>
                  <a:pt x="3774356" y="0"/>
                </a:lnTo>
                <a:lnTo>
                  <a:pt x="2520524" y="2171701"/>
                </a:lnTo>
                <a:lnTo>
                  <a:pt x="1217592" y="2171701"/>
                </a:lnTo>
                <a:lnTo>
                  <a:pt x="0" y="2171701"/>
                </a:lnTo>
                <a:close/>
              </a:path>
            </a:pathLst>
          </a:custGeom>
          <a:solidFill>
            <a:schemeClr val="bg1">
              <a:lumMod val="75000"/>
            </a:schemeClr>
          </a:solidFill>
        </p:spPr>
        <p:txBody>
          <a:bodyPr wrap="square">
            <a:noAutofit/>
          </a:bodyPr>
          <a:lstStyle/>
          <a:p>
            <a:endParaRPr lang="en-US"/>
          </a:p>
        </p:txBody>
      </p:sp>
      <p:sp>
        <p:nvSpPr>
          <p:cNvPr id="20" name="Picture Placeholder 19">
            <a:extLst>
              <a:ext uri="{FF2B5EF4-FFF2-40B4-BE49-F238E27FC236}">
                <a16:creationId xmlns:a16="http://schemas.microsoft.com/office/drawing/2014/main" id="{F556046D-1E60-4306-8770-14983AC63579}"/>
              </a:ext>
            </a:extLst>
          </p:cNvPr>
          <p:cNvSpPr>
            <a:spLocks noGrp="1"/>
          </p:cNvSpPr>
          <p:nvPr>
            <p:ph type="pic" sz="quarter" idx="11"/>
          </p:nvPr>
        </p:nvSpPr>
        <p:spPr>
          <a:xfrm>
            <a:off x="7256822" y="5164828"/>
            <a:ext cx="3774356" cy="2171701"/>
          </a:xfrm>
          <a:custGeom>
            <a:avLst/>
            <a:gdLst>
              <a:gd name="connsiteX0" fmla="*/ 1253832 w 3774356"/>
              <a:gd name="connsiteY0" fmla="*/ 0 h 2171701"/>
              <a:gd name="connsiteX1" fmla="*/ 2546584 w 3774356"/>
              <a:gd name="connsiteY1" fmla="*/ 0 h 2171701"/>
              <a:gd name="connsiteX2" fmla="*/ 3774356 w 3774356"/>
              <a:gd name="connsiteY2" fmla="*/ 0 h 2171701"/>
              <a:gd name="connsiteX3" fmla="*/ 2520524 w 3774356"/>
              <a:gd name="connsiteY3" fmla="*/ 2171701 h 2171701"/>
              <a:gd name="connsiteX4" fmla="*/ 1217592 w 3774356"/>
              <a:gd name="connsiteY4" fmla="*/ 2171701 h 2171701"/>
              <a:gd name="connsiteX5" fmla="*/ 0 w 3774356"/>
              <a:gd name="connsiteY5" fmla="*/ 2171701 h 21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4356" h="2171701">
                <a:moveTo>
                  <a:pt x="1253832" y="0"/>
                </a:moveTo>
                <a:lnTo>
                  <a:pt x="2546584" y="0"/>
                </a:lnTo>
                <a:lnTo>
                  <a:pt x="3774356" y="0"/>
                </a:lnTo>
                <a:lnTo>
                  <a:pt x="2520524" y="2171701"/>
                </a:lnTo>
                <a:lnTo>
                  <a:pt x="1217592" y="2171701"/>
                </a:lnTo>
                <a:lnTo>
                  <a:pt x="0" y="2171701"/>
                </a:lnTo>
                <a:close/>
              </a:path>
            </a:pathLst>
          </a:custGeom>
          <a:solidFill>
            <a:schemeClr val="bg1">
              <a:lumMod val="75000"/>
            </a:schemeClr>
          </a:solidFill>
        </p:spPr>
        <p:txBody>
          <a:bodyPr wrap="square">
            <a:noAutofit/>
          </a:bodyPr>
          <a:lstStyle/>
          <a:p>
            <a:endParaRPr lang="en-US"/>
          </a:p>
        </p:txBody>
      </p:sp>
      <p:sp>
        <p:nvSpPr>
          <p:cNvPr id="19" name="Picture Placeholder 18">
            <a:extLst>
              <a:ext uri="{FF2B5EF4-FFF2-40B4-BE49-F238E27FC236}">
                <a16:creationId xmlns:a16="http://schemas.microsoft.com/office/drawing/2014/main" id="{6D3295DB-E9F0-4C90-B117-0FF1659B8AFF}"/>
              </a:ext>
            </a:extLst>
          </p:cNvPr>
          <p:cNvSpPr>
            <a:spLocks noGrp="1"/>
          </p:cNvSpPr>
          <p:nvPr>
            <p:ph type="pic" sz="quarter" idx="10"/>
          </p:nvPr>
        </p:nvSpPr>
        <p:spPr>
          <a:xfrm>
            <a:off x="4642261" y="5164828"/>
            <a:ext cx="3774356" cy="2171701"/>
          </a:xfrm>
          <a:custGeom>
            <a:avLst/>
            <a:gdLst>
              <a:gd name="connsiteX0" fmla="*/ 1253832 w 3774356"/>
              <a:gd name="connsiteY0" fmla="*/ 0 h 2171701"/>
              <a:gd name="connsiteX1" fmla="*/ 2546584 w 3774356"/>
              <a:gd name="connsiteY1" fmla="*/ 0 h 2171701"/>
              <a:gd name="connsiteX2" fmla="*/ 3774356 w 3774356"/>
              <a:gd name="connsiteY2" fmla="*/ 0 h 2171701"/>
              <a:gd name="connsiteX3" fmla="*/ 2520524 w 3774356"/>
              <a:gd name="connsiteY3" fmla="*/ 2171701 h 2171701"/>
              <a:gd name="connsiteX4" fmla="*/ 1217592 w 3774356"/>
              <a:gd name="connsiteY4" fmla="*/ 2171701 h 2171701"/>
              <a:gd name="connsiteX5" fmla="*/ 0 w 3774356"/>
              <a:gd name="connsiteY5" fmla="*/ 2171701 h 21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4356" h="2171701">
                <a:moveTo>
                  <a:pt x="1253832" y="0"/>
                </a:moveTo>
                <a:lnTo>
                  <a:pt x="2546584" y="0"/>
                </a:lnTo>
                <a:lnTo>
                  <a:pt x="3774356" y="0"/>
                </a:lnTo>
                <a:lnTo>
                  <a:pt x="2520524" y="2171701"/>
                </a:lnTo>
                <a:lnTo>
                  <a:pt x="1217592" y="2171701"/>
                </a:lnTo>
                <a:lnTo>
                  <a:pt x="0" y="2171701"/>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2399341711"/>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53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DFAD5557-D4A1-4C5B-B08B-E2AFC52CFDB2}"/>
              </a:ext>
            </a:extLst>
          </p:cNvPr>
          <p:cNvSpPr>
            <a:spLocks noGrp="1"/>
          </p:cNvSpPr>
          <p:nvPr>
            <p:ph type="pic" sz="quarter" idx="10"/>
          </p:nvPr>
        </p:nvSpPr>
        <p:spPr>
          <a:xfrm>
            <a:off x="4642261" y="5164829"/>
            <a:ext cx="9003478" cy="2171701"/>
          </a:xfrm>
          <a:custGeom>
            <a:avLst/>
            <a:gdLst>
              <a:gd name="connsiteX0" fmla="*/ 1253832 w 9003478"/>
              <a:gd name="connsiteY0" fmla="*/ 0 h 2171701"/>
              <a:gd name="connsiteX1" fmla="*/ 2546584 w 9003478"/>
              <a:gd name="connsiteY1" fmla="*/ 0 h 2171701"/>
              <a:gd name="connsiteX2" fmla="*/ 2631366 w 9003478"/>
              <a:gd name="connsiteY2" fmla="*/ 0 h 2171701"/>
              <a:gd name="connsiteX3" fmla="*/ 3774356 w 9003478"/>
              <a:gd name="connsiteY3" fmla="*/ 0 h 2171701"/>
              <a:gd name="connsiteX4" fmla="*/ 3868393 w 9003478"/>
              <a:gd name="connsiteY4" fmla="*/ 0 h 2171701"/>
              <a:gd name="connsiteX5" fmla="*/ 4194962 w 9003478"/>
              <a:gd name="connsiteY5" fmla="*/ 0 h 2171701"/>
              <a:gd name="connsiteX6" fmla="*/ 5161145 w 9003478"/>
              <a:gd name="connsiteY6" fmla="*/ 0 h 2171701"/>
              <a:gd name="connsiteX7" fmla="*/ 5218321 w 9003478"/>
              <a:gd name="connsiteY7" fmla="*/ 0 h 2171701"/>
              <a:gd name="connsiteX8" fmla="*/ 5227321 w 9003478"/>
              <a:gd name="connsiteY8" fmla="*/ 0 h 2171701"/>
              <a:gd name="connsiteX9" fmla="*/ 6388917 w 9003478"/>
              <a:gd name="connsiteY9" fmla="*/ 0 h 2171701"/>
              <a:gd name="connsiteX10" fmla="*/ 6482954 w 9003478"/>
              <a:gd name="connsiteY10" fmla="*/ 0 h 2171701"/>
              <a:gd name="connsiteX11" fmla="*/ 6790917 w 9003478"/>
              <a:gd name="connsiteY11" fmla="*/ 0 h 2171701"/>
              <a:gd name="connsiteX12" fmla="*/ 7775706 w 9003478"/>
              <a:gd name="connsiteY12" fmla="*/ 0 h 2171701"/>
              <a:gd name="connsiteX13" fmla="*/ 7814277 w 9003478"/>
              <a:gd name="connsiteY13" fmla="*/ 0 h 2171701"/>
              <a:gd name="connsiteX14" fmla="*/ 9003478 w 9003478"/>
              <a:gd name="connsiteY14" fmla="*/ 0 h 2171701"/>
              <a:gd name="connsiteX15" fmla="*/ 7749646 w 9003478"/>
              <a:gd name="connsiteY15" fmla="*/ 2171701 h 2171701"/>
              <a:gd name="connsiteX16" fmla="*/ 6560060 w 9003478"/>
              <a:gd name="connsiteY16" fmla="*/ 2171701 h 2171701"/>
              <a:gd name="connsiteX17" fmla="*/ 6446714 w 9003478"/>
              <a:gd name="connsiteY17" fmla="*/ 2171701 h 2171701"/>
              <a:gd name="connsiteX18" fmla="*/ 5536701 w 9003478"/>
              <a:gd name="connsiteY18" fmla="*/ 2171701 h 2171701"/>
              <a:gd name="connsiteX19" fmla="*/ 5229122 w 9003478"/>
              <a:gd name="connsiteY19" fmla="*/ 2171701 h 2171701"/>
              <a:gd name="connsiteX20" fmla="*/ 5135085 w 9003478"/>
              <a:gd name="connsiteY20" fmla="*/ 2171701 h 2171701"/>
              <a:gd name="connsiteX21" fmla="*/ 3973105 w 9003478"/>
              <a:gd name="connsiteY21" fmla="*/ 2171701 h 2171701"/>
              <a:gd name="connsiteX22" fmla="*/ 3964489 w 9003478"/>
              <a:gd name="connsiteY22" fmla="*/ 2171701 h 2171701"/>
              <a:gd name="connsiteX23" fmla="*/ 3832153 w 9003478"/>
              <a:gd name="connsiteY23" fmla="*/ 2171701 h 2171701"/>
              <a:gd name="connsiteX24" fmla="*/ 2941129 w 9003478"/>
              <a:gd name="connsiteY24" fmla="*/ 2171701 h 2171701"/>
              <a:gd name="connsiteX25" fmla="*/ 2614562 w 9003478"/>
              <a:gd name="connsiteY25" fmla="*/ 2171701 h 2171701"/>
              <a:gd name="connsiteX26" fmla="*/ 2520524 w 9003478"/>
              <a:gd name="connsiteY26" fmla="*/ 2171701 h 2171701"/>
              <a:gd name="connsiteX27" fmla="*/ 1377533 w 9003478"/>
              <a:gd name="connsiteY27" fmla="*/ 2171701 h 2171701"/>
              <a:gd name="connsiteX28" fmla="*/ 1217592 w 9003478"/>
              <a:gd name="connsiteY28" fmla="*/ 2171701 h 2171701"/>
              <a:gd name="connsiteX29" fmla="*/ 0 w 9003478"/>
              <a:gd name="connsiteY29" fmla="*/ 2171701 h 21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03478" h="2171701">
                <a:moveTo>
                  <a:pt x="1253832" y="0"/>
                </a:moveTo>
                <a:lnTo>
                  <a:pt x="2546584" y="0"/>
                </a:lnTo>
                <a:lnTo>
                  <a:pt x="2631366" y="0"/>
                </a:lnTo>
                <a:lnTo>
                  <a:pt x="3774356" y="0"/>
                </a:lnTo>
                <a:lnTo>
                  <a:pt x="3868393" y="0"/>
                </a:lnTo>
                <a:lnTo>
                  <a:pt x="4194962" y="0"/>
                </a:lnTo>
                <a:lnTo>
                  <a:pt x="5161145" y="0"/>
                </a:lnTo>
                <a:lnTo>
                  <a:pt x="5218321" y="0"/>
                </a:lnTo>
                <a:lnTo>
                  <a:pt x="5227321" y="0"/>
                </a:lnTo>
                <a:lnTo>
                  <a:pt x="6388917" y="0"/>
                </a:lnTo>
                <a:lnTo>
                  <a:pt x="6482954" y="0"/>
                </a:lnTo>
                <a:lnTo>
                  <a:pt x="6790917" y="0"/>
                </a:lnTo>
                <a:lnTo>
                  <a:pt x="7775706" y="0"/>
                </a:lnTo>
                <a:lnTo>
                  <a:pt x="7814277" y="0"/>
                </a:lnTo>
                <a:lnTo>
                  <a:pt x="9003478" y="0"/>
                </a:lnTo>
                <a:lnTo>
                  <a:pt x="7749646" y="2171701"/>
                </a:lnTo>
                <a:lnTo>
                  <a:pt x="6560060" y="2171701"/>
                </a:lnTo>
                <a:lnTo>
                  <a:pt x="6446714" y="2171701"/>
                </a:lnTo>
                <a:lnTo>
                  <a:pt x="5536701" y="2171701"/>
                </a:lnTo>
                <a:lnTo>
                  <a:pt x="5229122" y="2171701"/>
                </a:lnTo>
                <a:lnTo>
                  <a:pt x="5135085" y="2171701"/>
                </a:lnTo>
                <a:lnTo>
                  <a:pt x="3973105" y="2171701"/>
                </a:lnTo>
                <a:lnTo>
                  <a:pt x="3964489" y="2171701"/>
                </a:lnTo>
                <a:lnTo>
                  <a:pt x="3832153" y="2171701"/>
                </a:lnTo>
                <a:lnTo>
                  <a:pt x="2941129" y="2171701"/>
                </a:lnTo>
                <a:lnTo>
                  <a:pt x="2614562" y="2171701"/>
                </a:lnTo>
                <a:lnTo>
                  <a:pt x="2520524" y="2171701"/>
                </a:lnTo>
                <a:lnTo>
                  <a:pt x="1377533" y="2171701"/>
                </a:lnTo>
                <a:lnTo>
                  <a:pt x="1217592" y="2171701"/>
                </a:lnTo>
                <a:lnTo>
                  <a:pt x="0" y="2171701"/>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2062938533"/>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72_3-Conten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BC833E-63E5-4421-B23B-6DBFA038DC26}"/>
              </a:ext>
            </a:extLst>
          </p:cNvPr>
          <p:cNvSpPr txBox="1"/>
          <p:nvPr userDrawn="1"/>
        </p:nvSpPr>
        <p:spPr>
          <a:xfrm>
            <a:off x="1768839" y="4758780"/>
            <a:ext cx="14750322" cy="769441"/>
          </a:xfrm>
          <a:prstGeom prst="rect">
            <a:avLst/>
          </a:prstGeom>
          <a:noFill/>
        </p:spPr>
        <p:txBody>
          <a:bodyPr wrap="square" rtlCol="0">
            <a:spAutoFit/>
          </a:bodyPr>
          <a:lstStyle/>
          <a:p>
            <a:pPr algn="ctr"/>
            <a:r>
              <a:rPr lang="en-US" altLang="zh-CN" sz="4400"/>
              <a:t>The following layouts are added in version 1.1</a:t>
            </a:r>
            <a:endParaRPr lang="en-US" sz="4400"/>
          </a:p>
        </p:txBody>
      </p:sp>
    </p:spTree>
    <p:extLst>
      <p:ext uri="{BB962C8B-B14F-4D97-AF65-F5344CB8AC3E}">
        <p14:creationId xmlns:p14="http://schemas.microsoft.com/office/powerpoint/2010/main" val="4239857387"/>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54_3-Conten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82EFDF22-2086-4D69-839E-AC6BD4C889A2}"/>
              </a:ext>
            </a:extLst>
          </p:cNvPr>
          <p:cNvSpPr>
            <a:spLocks noGrp="1"/>
          </p:cNvSpPr>
          <p:nvPr>
            <p:ph type="pic" sz="quarter" idx="10"/>
          </p:nvPr>
        </p:nvSpPr>
        <p:spPr>
          <a:xfrm>
            <a:off x="1266372" y="2438400"/>
            <a:ext cx="9383163" cy="5943600"/>
          </a:xfrm>
          <a:custGeom>
            <a:avLst/>
            <a:gdLst>
              <a:gd name="connsiteX0" fmla="*/ 3431539 w 9383163"/>
              <a:gd name="connsiteY0" fmla="*/ 0 h 5943600"/>
              <a:gd name="connsiteX1" fmla="*/ 4088027 w 9383163"/>
              <a:gd name="connsiteY1" fmla="*/ 0 h 5943600"/>
              <a:gd name="connsiteX2" fmla="*/ 8726675 w 9383163"/>
              <a:gd name="connsiteY2" fmla="*/ 0 h 5943600"/>
              <a:gd name="connsiteX3" fmla="*/ 9383163 w 9383163"/>
              <a:gd name="connsiteY3" fmla="*/ 0 h 5943600"/>
              <a:gd name="connsiteX4" fmla="*/ 5951626 w 9383163"/>
              <a:gd name="connsiteY4" fmla="*/ 5943600 h 5943600"/>
              <a:gd name="connsiteX5" fmla="*/ 5295139 w 9383163"/>
              <a:gd name="connsiteY5" fmla="*/ 5943600 h 5943600"/>
              <a:gd name="connsiteX6" fmla="*/ 656488 w 9383163"/>
              <a:gd name="connsiteY6" fmla="*/ 5943600 h 5943600"/>
              <a:gd name="connsiteX7" fmla="*/ 0 w 9383163"/>
              <a:gd name="connsiteY7"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3163" h="5943600">
                <a:moveTo>
                  <a:pt x="3431539" y="0"/>
                </a:moveTo>
                <a:lnTo>
                  <a:pt x="4088027" y="0"/>
                </a:lnTo>
                <a:lnTo>
                  <a:pt x="8726675" y="0"/>
                </a:lnTo>
                <a:lnTo>
                  <a:pt x="9383163" y="0"/>
                </a:lnTo>
                <a:lnTo>
                  <a:pt x="5951626" y="5943600"/>
                </a:lnTo>
                <a:lnTo>
                  <a:pt x="5295139" y="5943600"/>
                </a:lnTo>
                <a:lnTo>
                  <a:pt x="656488" y="5943600"/>
                </a:lnTo>
                <a:lnTo>
                  <a:pt x="0" y="59436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393109606"/>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55_3-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01C5D62-1989-458A-8E6C-12F04FC492EF}"/>
              </a:ext>
            </a:extLst>
          </p:cNvPr>
          <p:cNvSpPr>
            <a:spLocks noGrp="1"/>
          </p:cNvSpPr>
          <p:nvPr>
            <p:ph type="pic" sz="quarter" idx="10"/>
          </p:nvPr>
        </p:nvSpPr>
        <p:spPr>
          <a:xfrm>
            <a:off x="4079064" y="0"/>
            <a:ext cx="14208936" cy="10287000"/>
          </a:xfrm>
          <a:custGeom>
            <a:avLst/>
            <a:gdLst>
              <a:gd name="connsiteX0" fmla="*/ 5939202 w 14208936"/>
              <a:gd name="connsiteY0" fmla="*/ 0 h 10287000"/>
              <a:gd name="connsiteX1" fmla="*/ 14208936 w 14208936"/>
              <a:gd name="connsiteY1" fmla="*/ 0 h 10287000"/>
              <a:gd name="connsiteX2" fmla="*/ 14208936 w 14208936"/>
              <a:gd name="connsiteY2" fmla="*/ 10287000 h 10287000"/>
              <a:gd name="connsiteX3" fmla="*/ 0 w 1420893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4208936" h="10287000">
                <a:moveTo>
                  <a:pt x="5939202" y="0"/>
                </a:moveTo>
                <a:lnTo>
                  <a:pt x="14208936" y="0"/>
                </a:lnTo>
                <a:lnTo>
                  <a:pt x="14208936" y="10287000"/>
                </a:lnTo>
                <a:lnTo>
                  <a:pt x="0" y="102870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573705954"/>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56_3-Content">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D36A0EE3-D1F7-4E09-804B-0CC1ECC4D57A}"/>
              </a:ext>
            </a:extLst>
          </p:cNvPr>
          <p:cNvSpPr>
            <a:spLocks noGrp="1"/>
          </p:cNvSpPr>
          <p:nvPr>
            <p:ph type="pic" sz="quarter" idx="13"/>
          </p:nvPr>
        </p:nvSpPr>
        <p:spPr>
          <a:xfrm>
            <a:off x="2396712" y="7344829"/>
            <a:ext cx="6707946" cy="2942170"/>
          </a:xfrm>
          <a:custGeom>
            <a:avLst/>
            <a:gdLst>
              <a:gd name="connsiteX0" fmla="*/ 1698663 w 6707946"/>
              <a:gd name="connsiteY0" fmla="*/ 0 h 2942170"/>
              <a:gd name="connsiteX1" fmla="*/ 6707946 w 6707946"/>
              <a:gd name="connsiteY1" fmla="*/ 0 h 2942170"/>
              <a:gd name="connsiteX2" fmla="*/ 5009283 w 6707946"/>
              <a:gd name="connsiteY2" fmla="*/ 2942170 h 2942170"/>
              <a:gd name="connsiteX3" fmla="*/ 0 w 6707946"/>
              <a:gd name="connsiteY3" fmla="*/ 2942170 h 2942170"/>
            </a:gdLst>
            <a:ahLst/>
            <a:cxnLst>
              <a:cxn ang="0">
                <a:pos x="connsiteX0" y="connsiteY0"/>
              </a:cxn>
              <a:cxn ang="0">
                <a:pos x="connsiteX1" y="connsiteY1"/>
              </a:cxn>
              <a:cxn ang="0">
                <a:pos x="connsiteX2" y="connsiteY2"/>
              </a:cxn>
              <a:cxn ang="0">
                <a:pos x="connsiteX3" y="connsiteY3"/>
              </a:cxn>
            </a:cxnLst>
            <a:rect l="l" t="t" r="r" b="b"/>
            <a:pathLst>
              <a:path w="6707946" h="2942170">
                <a:moveTo>
                  <a:pt x="1698663" y="0"/>
                </a:moveTo>
                <a:lnTo>
                  <a:pt x="6707946" y="0"/>
                </a:lnTo>
                <a:lnTo>
                  <a:pt x="5009283" y="2942170"/>
                </a:lnTo>
                <a:lnTo>
                  <a:pt x="0" y="2942170"/>
                </a:lnTo>
                <a:close/>
              </a:path>
            </a:pathLst>
          </a:custGeom>
          <a:solidFill>
            <a:schemeClr val="bg1">
              <a:lumMod val="75000"/>
            </a:schemeClr>
          </a:solidFill>
        </p:spPr>
        <p:txBody>
          <a:bodyPr wrap="square">
            <a:noAutofit/>
          </a:bodyPr>
          <a:lstStyle/>
          <a:p>
            <a:endParaRPr lang="en-US"/>
          </a:p>
        </p:txBody>
      </p:sp>
      <p:sp>
        <p:nvSpPr>
          <p:cNvPr id="27" name="Picture Placeholder 26">
            <a:extLst>
              <a:ext uri="{FF2B5EF4-FFF2-40B4-BE49-F238E27FC236}">
                <a16:creationId xmlns:a16="http://schemas.microsoft.com/office/drawing/2014/main" id="{BB5F4079-233B-41AE-8CF6-5AD194B6C7B0}"/>
              </a:ext>
            </a:extLst>
          </p:cNvPr>
          <p:cNvSpPr>
            <a:spLocks noGrp="1"/>
          </p:cNvSpPr>
          <p:nvPr>
            <p:ph type="pic" sz="quarter" idx="12"/>
          </p:nvPr>
        </p:nvSpPr>
        <p:spPr>
          <a:xfrm>
            <a:off x="4196546" y="2"/>
            <a:ext cx="9143672" cy="7160971"/>
          </a:xfrm>
          <a:custGeom>
            <a:avLst/>
            <a:gdLst>
              <a:gd name="connsiteX0" fmla="*/ 4134389 w 9143672"/>
              <a:gd name="connsiteY0" fmla="*/ 0 h 7160971"/>
              <a:gd name="connsiteX1" fmla="*/ 9143672 w 9143672"/>
              <a:gd name="connsiteY1" fmla="*/ 0 h 7160971"/>
              <a:gd name="connsiteX2" fmla="*/ 5009284 w 9143672"/>
              <a:gd name="connsiteY2" fmla="*/ 7160971 h 7160971"/>
              <a:gd name="connsiteX3" fmla="*/ 0 w 9143672"/>
              <a:gd name="connsiteY3" fmla="*/ 7160970 h 7160971"/>
            </a:gdLst>
            <a:ahLst/>
            <a:cxnLst>
              <a:cxn ang="0">
                <a:pos x="connsiteX0" y="connsiteY0"/>
              </a:cxn>
              <a:cxn ang="0">
                <a:pos x="connsiteX1" y="connsiteY1"/>
              </a:cxn>
              <a:cxn ang="0">
                <a:pos x="connsiteX2" y="connsiteY2"/>
              </a:cxn>
              <a:cxn ang="0">
                <a:pos x="connsiteX3" y="connsiteY3"/>
              </a:cxn>
            </a:cxnLst>
            <a:rect l="l" t="t" r="r" b="b"/>
            <a:pathLst>
              <a:path w="9143672" h="7160971">
                <a:moveTo>
                  <a:pt x="4134389" y="0"/>
                </a:moveTo>
                <a:lnTo>
                  <a:pt x="9143672" y="0"/>
                </a:lnTo>
                <a:lnTo>
                  <a:pt x="5009284" y="7160971"/>
                </a:lnTo>
                <a:lnTo>
                  <a:pt x="0" y="7160970"/>
                </a:lnTo>
                <a:close/>
              </a:path>
            </a:pathLst>
          </a:custGeom>
          <a:solidFill>
            <a:schemeClr val="bg1">
              <a:lumMod val="75000"/>
            </a:schemeClr>
          </a:solidFill>
        </p:spPr>
        <p:txBody>
          <a:bodyPr wrap="square">
            <a:noAutofit/>
          </a:bodyPr>
          <a:lstStyle/>
          <a:p>
            <a:endParaRPr lang="en-US"/>
          </a:p>
        </p:txBody>
      </p:sp>
      <p:sp>
        <p:nvSpPr>
          <p:cNvPr id="25" name="Picture Placeholder 24">
            <a:extLst>
              <a:ext uri="{FF2B5EF4-FFF2-40B4-BE49-F238E27FC236}">
                <a16:creationId xmlns:a16="http://schemas.microsoft.com/office/drawing/2014/main" id="{5AEFE3AA-43CA-45AF-B027-A98B3F66F1A4}"/>
              </a:ext>
            </a:extLst>
          </p:cNvPr>
          <p:cNvSpPr>
            <a:spLocks noGrp="1"/>
          </p:cNvSpPr>
          <p:nvPr>
            <p:ph type="pic" sz="quarter" idx="11"/>
          </p:nvPr>
        </p:nvSpPr>
        <p:spPr>
          <a:xfrm>
            <a:off x="-2848199" y="3126031"/>
            <a:ext cx="9143671" cy="7160968"/>
          </a:xfrm>
          <a:custGeom>
            <a:avLst/>
            <a:gdLst>
              <a:gd name="connsiteX0" fmla="*/ 9143671 w 9143671"/>
              <a:gd name="connsiteY0" fmla="*/ 0 h 7160968"/>
              <a:gd name="connsiteX1" fmla="*/ 5009284 w 9143671"/>
              <a:gd name="connsiteY1" fmla="*/ 7160968 h 7160968"/>
              <a:gd name="connsiteX2" fmla="*/ 0 w 9143671"/>
              <a:gd name="connsiteY2" fmla="*/ 7160968 h 7160968"/>
              <a:gd name="connsiteX3" fmla="*/ 4134388 w 9143671"/>
              <a:gd name="connsiteY3" fmla="*/ 1 h 7160968"/>
            </a:gdLst>
            <a:ahLst/>
            <a:cxnLst>
              <a:cxn ang="0">
                <a:pos x="connsiteX0" y="connsiteY0"/>
              </a:cxn>
              <a:cxn ang="0">
                <a:pos x="connsiteX1" y="connsiteY1"/>
              </a:cxn>
              <a:cxn ang="0">
                <a:pos x="connsiteX2" y="connsiteY2"/>
              </a:cxn>
              <a:cxn ang="0">
                <a:pos x="connsiteX3" y="connsiteY3"/>
              </a:cxn>
            </a:cxnLst>
            <a:rect l="l" t="t" r="r" b="b"/>
            <a:pathLst>
              <a:path w="9143671" h="7160968">
                <a:moveTo>
                  <a:pt x="9143671" y="0"/>
                </a:moveTo>
                <a:lnTo>
                  <a:pt x="5009284" y="7160968"/>
                </a:lnTo>
                <a:lnTo>
                  <a:pt x="0" y="7160968"/>
                </a:lnTo>
                <a:lnTo>
                  <a:pt x="4134388" y="1"/>
                </a:lnTo>
                <a:close/>
              </a:path>
            </a:pathLst>
          </a:custGeom>
          <a:solidFill>
            <a:schemeClr val="bg1">
              <a:lumMod val="75000"/>
            </a:schemeClr>
          </a:solidFill>
        </p:spPr>
        <p:txBody>
          <a:bodyPr wrap="square">
            <a:noAutofit/>
          </a:bodyPr>
          <a:lstStyle/>
          <a:p>
            <a:endParaRPr lang="en-US"/>
          </a:p>
        </p:txBody>
      </p:sp>
      <p:sp>
        <p:nvSpPr>
          <p:cNvPr id="21" name="Picture Placeholder 20">
            <a:extLst>
              <a:ext uri="{FF2B5EF4-FFF2-40B4-BE49-F238E27FC236}">
                <a16:creationId xmlns:a16="http://schemas.microsoft.com/office/drawing/2014/main" id="{6DC0C201-4499-4F78-A5F0-C24509BF8140}"/>
              </a:ext>
            </a:extLst>
          </p:cNvPr>
          <p:cNvSpPr>
            <a:spLocks noGrp="1"/>
          </p:cNvSpPr>
          <p:nvPr>
            <p:ph type="pic" sz="quarter" idx="10"/>
          </p:nvPr>
        </p:nvSpPr>
        <p:spPr>
          <a:xfrm>
            <a:off x="1387361" y="0"/>
            <a:ext cx="6707949" cy="2942174"/>
          </a:xfrm>
          <a:custGeom>
            <a:avLst/>
            <a:gdLst>
              <a:gd name="connsiteX0" fmla="*/ 1698665 w 6707949"/>
              <a:gd name="connsiteY0" fmla="*/ 0 h 2942174"/>
              <a:gd name="connsiteX1" fmla="*/ 6707949 w 6707949"/>
              <a:gd name="connsiteY1" fmla="*/ 0 h 2942174"/>
              <a:gd name="connsiteX2" fmla="*/ 5009284 w 6707949"/>
              <a:gd name="connsiteY2" fmla="*/ 2942174 h 2942174"/>
              <a:gd name="connsiteX3" fmla="*/ 0 w 6707949"/>
              <a:gd name="connsiteY3" fmla="*/ 2942173 h 2942174"/>
            </a:gdLst>
            <a:ahLst/>
            <a:cxnLst>
              <a:cxn ang="0">
                <a:pos x="connsiteX0" y="connsiteY0"/>
              </a:cxn>
              <a:cxn ang="0">
                <a:pos x="connsiteX1" y="connsiteY1"/>
              </a:cxn>
              <a:cxn ang="0">
                <a:pos x="connsiteX2" y="connsiteY2"/>
              </a:cxn>
              <a:cxn ang="0">
                <a:pos x="connsiteX3" y="connsiteY3"/>
              </a:cxn>
            </a:cxnLst>
            <a:rect l="l" t="t" r="r" b="b"/>
            <a:pathLst>
              <a:path w="6707949" h="2942174">
                <a:moveTo>
                  <a:pt x="1698665" y="0"/>
                </a:moveTo>
                <a:lnTo>
                  <a:pt x="6707949" y="0"/>
                </a:lnTo>
                <a:lnTo>
                  <a:pt x="5009284" y="2942174"/>
                </a:lnTo>
                <a:lnTo>
                  <a:pt x="0" y="2942173"/>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828701017"/>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57_3-Content">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B68F4FBC-F90E-4EEA-8B84-EB3ECE4E10E3}"/>
              </a:ext>
            </a:extLst>
          </p:cNvPr>
          <p:cNvSpPr>
            <a:spLocks noGrp="1"/>
          </p:cNvSpPr>
          <p:nvPr>
            <p:ph type="pic" sz="quarter" idx="12"/>
          </p:nvPr>
        </p:nvSpPr>
        <p:spPr>
          <a:xfrm>
            <a:off x="11463466" y="4942617"/>
            <a:ext cx="6332162" cy="5344384"/>
          </a:xfrm>
          <a:custGeom>
            <a:avLst/>
            <a:gdLst>
              <a:gd name="connsiteX0" fmla="*/ 6332162 w 6332162"/>
              <a:gd name="connsiteY0" fmla="*/ 0 h 5344384"/>
              <a:gd name="connsiteX1" fmla="*/ 3246579 w 6332162"/>
              <a:gd name="connsiteY1" fmla="*/ 5344384 h 5344384"/>
              <a:gd name="connsiteX2" fmla="*/ 0 w 6332162"/>
              <a:gd name="connsiteY2" fmla="*/ 5344384 h 5344384"/>
              <a:gd name="connsiteX3" fmla="*/ 3085583 w 6332162"/>
              <a:gd name="connsiteY3" fmla="*/ 1 h 5344384"/>
            </a:gdLst>
            <a:ahLst/>
            <a:cxnLst>
              <a:cxn ang="0">
                <a:pos x="connsiteX0" y="connsiteY0"/>
              </a:cxn>
              <a:cxn ang="0">
                <a:pos x="connsiteX1" y="connsiteY1"/>
              </a:cxn>
              <a:cxn ang="0">
                <a:pos x="connsiteX2" y="connsiteY2"/>
              </a:cxn>
              <a:cxn ang="0">
                <a:pos x="connsiteX3" y="connsiteY3"/>
              </a:cxn>
            </a:cxnLst>
            <a:rect l="l" t="t" r="r" b="b"/>
            <a:pathLst>
              <a:path w="6332162" h="5344384">
                <a:moveTo>
                  <a:pt x="6332162" y="0"/>
                </a:moveTo>
                <a:lnTo>
                  <a:pt x="3246579" y="5344384"/>
                </a:lnTo>
                <a:lnTo>
                  <a:pt x="0" y="5344384"/>
                </a:lnTo>
                <a:lnTo>
                  <a:pt x="3085583" y="1"/>
                </a:lnTo>
                <a:close/>
              </a:path>
            </a:pathLst>
          </a:custGeom>
          <a:solidFill>
            <a:schemeClr val="bg1">
              <a:lumMod val="75000"/>
            </a:schemeClr>
          </a:solidFill>
        </p:spPr>
        <p:txBody>
          <a:bodyPr wrap="square">
            <a:noAutofit/>
          </a:bodyPr>
          <a:lstStyle/>
          <a:p>
            <a:endParaRPr lang="en-US"/>
          </a:p>
        </p:txBody>
      </p:sp>
      <p:sp>
        <p:nvSpPr>
          <p:cNvPr id="21" name="Picture Placeholder 20">
            <a:extLst>
              <a:ext uri="{FF2B5EF4-FFF2-40B4-BE49-F238E27FC236}">
                <a16:creationId xmlns:a16="http://schemas.microsoft.com/office/drawing/2014/main" id="{F3DC80F9-C60D-4517-BDF0-CF837BC088D5}"/>
              </a:ext>
            </a:extLst>
          </p:cNvPr>
          <p:cNvSpPr>
            <a:spLocks noGrp="1"/>
          </p:cNvSpPr>
          <p:nvPr>
            <p:ph type="pic" sz="quarter" idx="11"/>
          </p:nvPr>
        </p:nvSpPr>
        <p:spPr>
          <a:xfrm>
            <a:off x="9168919" y="1943000"/>
            <a:ext cx="6942200" cy="6401000"/>
          </a:xfrm>
          <a:custGeom>
            <a:avLst/>
            <a:gdLst>
              <a:gd name="connsiteX0" fmla="*/ 6942200 w 6942200"/>
              <a:gd name="connsiteY0" fmla="*/ 0 h 6401000"/>
              <a:gd name="connsiteX1" fmla="*/ 3246580 w 6942200"/>
              <a:gd name="connsiteY1" fmla="*/ 6401000 h 6401000"/>
              <a:gd name="connsiteX2" fmla="*/ 0 w 6942200"/>
              <a:gd name="connsiteY2" fmla="*/ 6401000 h 6401000"/>
              <a:gd name="connsiteX3" fmla="*/ 3695621 w 6942200"/>
              <a:gd name="connsiteY3" fmla="*/ 1 h 6401000"/>
            </a:gdLst>
            <a:ahLst/>
            <a:cxnLst>
              <a:cxn ang="0">
                <a:pos x="connsiteX0" y="connsiteY0"/>
              </a:cxn>
              <a:cxn ang="0">
                <a:pos x="connsiteX1" y="connsiteY1"/>
              </a:cxn>
              <a:cxn ang="0">
                <a:pos x="connsiteX2" y="connsiteY2"/>
              </a:cxn>
              <a:cxn ang="0">
                <a:pos x="connsiteX3" y="connsiteY3"/>
              </a:cxn>
            </a:cxnLst>
            <a:rect l="l" t="t" r="r" b="b"/>
            <a:pathLst>
              <a:path w="6942200" h="6401000">
                <a:moveTo>
                  <a:pt x="6942200" y="0"/>
                </a:moveTo>
                <a:lnTo>
                  <a:pt x="3246580" y="6401000"/>
                </a:lnTo>
                <a:lnTo>
                  <a:pt x="0" y="6401000"/>
                </a:lnTo>
                <a:lnTo>
                  <a:pt x="3695621" y="1"/>
                </a:lnTo>
                <a:close/>
              </a:path>
            </a:pathLst>
          </a:custGeom>
          <a:solidFill>
            <a:schemeClr val="bg1">
              <a:lumMod val="75000"/>
            </a:schemeClr>
          </a:solidFill>
        </p:spPr>
        <p:txBody>
          <a:bodyPr wrap="square">
            <a:noAutofit/>
          </a:bodyPr>
          <a:lstStyle/>
          <a:p>
            <a:endParaRPr lang="en-US"/>
          </a:p>
        </p:txBody>
      </p:sp>
      <p:sp>
        <p:nvSpPr>
          <p:cNvPr id="19" name="Picture Placeholder 18">
            <a:extLst>
              <a:ext uri="{FF2B5EF4-FFF2-40B4-BE49-F238E27FC236}">
                <a16:creationId xmlns:a16="http://schemas.microsoft.com/office/drawing/2014/main" id="{2C964225-ED86-42A3-9729-51E98BB6493B}"/>
              </a:ext>
            </a:extLst>
          </p:cNvPr>
          <p:cNvSpPr>
            <a:spLocks noGrp="1"/>
          </p:cNvSpPr>
          <p:nvPr>
            <p:ph type="pic" sz="quarter" idx="10"/>
          </p:nvPr>
        </p:nvSpPr>
        <p:spPr>
          <a:xfrm>
            <a:off x="7484410" y="2"/>
            <a:ext cx="6332162" cy="5344383"/>
          </a:xfrm>
          <a:custGeom>
            <a:avLst/>
            <a:gdLst>
              <a:gd name="connsiteX0" fmla="*/ 3085583 w 6332162"/>
              <a:gd name="connsiteY0" fmla="*/ 0 h 5344383"/>
              <a:gd name="connsiteX1" fmla="*/ 6332162 w 6332162"/>
              <a:gd name="connsiteY1" fmla="*/ 0 h 5344383"/>
              <a:gd name="connsiteX2" fmla="*/ 3246580 w 6332162"/>
              <a:gd name="connsiteY2" fmla="*/ 5344383 h 5344383"/>
              <a:gd name="connsiteX3" fmla="*/ 0 w 6332162"/>
              <a:gd name="connsiteY3" fmla="*/ 5344383 h 5344383"/>
            </a:gdLst>
            <a:ahLst/>
            <a:cxnLst>
              <a:cxn ang="0">
                <a:pos x="connsiteX0" y="connsiteY0"/>
              </a:cxn>
              <a:cxn ang="0">
                <a:pos x="connsiteX1" y="connsiteY1"/>
              </a:cxn>
              <a:cxn ang="0">
                <a:pos x="connsiteX2" y="connsiteY2"/>
              </a:cxn>
              <a:cxn ang="0">
                <a:pos x="connsiteX3" y="connsiteY3"/>
              </a:cxn>
            </a:cxnLst>
            <a:rect l="l" t="t" r="r" b="b"/>
            <a:pathLst>
              <a:path w="6332162" h="5344383">
                <a:moveTo>
                  <a:pt x="3085583" y="0"/>
                </a:moveTo>
                <a:lnTo>
                  <a:pt x="6332162" y="0"/>
                </a:lnTo>
                <a:lnTo>
                  <a:pt x="3246580" y="5344383"/>
                </a:lnTo>
                <a:lnTo>
                  <a:pt x="0" y="5344383"/>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600151576"/>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58_3-Conten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52BEC68A-6EEB-4183-8DA4-AAC6E1F9B827}"/>
              </a:ext>
            </a:extLst>
          </p:cNvPr>
          <p:cNvSpPr>
            <a:spLocks noGrp="1"/>
          </p:cNvSpPr>
          <p:nvPr>
            <p:ph type="pic" sz="quarter" idx="10"/>
          </p:nvPr>
        </p:nvSpPr>
        <p:spPr>
          <a:xfrm>
            <a:off x="-3219066" y="2971800"/>
            <a:ext cx="8109120" cy="4876800"/>
          </a:xfrm>
          <a:custGeom>
            <a:avLst/>
            <a:gdLst>
              <a:gd name="connsiteX0" fmla="*/ 2815621 w 8109120"/>
              <a:gd name="connsiteY0" fmla="*/ 0 h 4876800"/>
              <a:gd name="connsiteX1" fmla="*/ 8109120 w 8109120"/>
              <a:gd name="connsiteY1" fmla="*/ 0 h 4876800"/>
              <a:gd name="connsiteX2" fmla="*/ 5293500 w 8109120"/>
              <a:gd name="connsiteY2" fmla="*/ 4876800 h 4876800"/>
              <a:gd name="connsiteX3" fmla="*/ 0 w 8109120"/>
              <a:gd name="connsiteY3" fmla="*/ 4876800 h 4876800"/>
            </a:gdLst>
            <a:ahLst/>
            <a:cxnLst>
              <a:cxn ang="0">
                <a:pos x="connsiteX0" y="connsiteY0"/>
              </a:cxn>
              <a:cxn ang="0">
                <a:pos x="connsiteX1" y="connsiteY1"/>
              </a:cxn>
              <a:cxn ang="0">
                <a:pos x="connsiteX2" y="connsiteY2"/>
              </a:cxn>
              <a:cxn ang="0">
                <a:pos x="connsiteX3" y="connsiteY3"/>
              </a:cxn>
            </a:cxnLst>
            <a:rect l="l" t="t" r="r" b="b"/>
            <a:pathLst>
              <a:path w="8109120" h="4876800">
                <a:moveTo>
                  <a:pt x="2815621" y="0"/>
                </a:moveTo>
                <a:lnTo>
                  <a:pt x="8109120" y="0"/>
                </a:lnTo>
                <a:lnTo>
                  <a:pt x="5293500" y="4876800"/>
                </a:lnTo>
                <a:lnTo>
                  <a:pt x="0" y="4876800"/>
                </a:lnTo>
                <a:close/>
              </a:path>
            </a:pathLst>
          </a:custGeom>
          <a:solidFill>
            <a:schemeClr val="bg1">
              <a:lumMod val="75000"/>
            </a:schemeClr>
          </a:solidFill>
        </p:spPr>
        <p:txBody>
          <a:bodyPr wrap="square">
            <a:noAutofit/>
          </a:bodyPr>
          <a:lstStyle/>
          <a:p>
            <a:endParaRPr lang="en-US"/>
          </a:p>
        </p:txBody>
      </p:sp>
      <p:sp>
        <p:nvSpPr>
          <p:cNvPr id="21" name="Picture Placeholder 20">
            <a:extLst>
              <a:ext uri="{FF2B5EF4-FFF2-40B4-BE49-F238E27FC236}">
                <a16:creationId xmlns:a16="http://schemas.microsoft.com/office/drawing/2014/main" id="{11BAE362-4724-4958-BEA9-32B56BAD47CE}"/>
              </a:ext>
            </a:extLst>
          </p:cNvPr>
          <p:cNvSpPr>
            <a:spLocks noGrp="1"/>
          </p:cNvSpPr>
          <p:nvPr>
            <p:ph type="pic" sz="quarter" idx="11"/>
          </p:nvPr>
        </p:nvSpPr>
        <p:spPr>
          <a:xfrm>
            <a:off x="2319939" y="2971800"/>
            <a:ext cx="8109120" cy="4876800"/>
          </a:xfrm>
          <a:custGeom>
            <a:avLst/>
            <a:gdLst>
              <a:gd name="connsiteX0" fmla="*/ 2815621 w 8109120"/>
              <a:gd name="connsiteY0" fmla="*/ 0 h 4876800"/>
              <a:gd name="connsiteX1" fmla="*/ 8109120 w 8109120"/>
              <a:gd name="connsiteY1" fmla="*/ 0 h 4876800"/>
              <a:gd name="connsiteX2" fmla="*/ 5293500 w 8109120"/>
              <a:gd name="connsiteY2" fmla="*/ 4876800 h 4876800"/>
              <a:gd name="connsiteX3" fmla="*/ 0 w 8109120"/>
              <a:gd name="connsiteY3" fmla="*/ 4876800 h 4876800"/>
            </a:gdLst>
            <a:ahLst/>
            <a:cxnLst>
              <a:cxn ang="0">
                <a:pos x="connsiteX0" y="connsiteY0"/>
              </a:cxn>
              <a:cxn ang="0">
                <a:pos x="connsiteX1" y="connsiteY1"/>
              </a:cxn>
              <a:cxn ang="0">
                <a:pos x="connsiteX2" y="connsiteY2"/>
              </a:cxn>
              <a:cxn ang="0">
                <a:pos x="connsiteX3" y="connsiteY3"/>
              </a:cxn>
            </a:cxnLst>
            <a:rect l="l" t="t" r="r" b="b"/>
            <a:pathLst>
              <a:path w="8109120" h="4876800">
                <a:moveTo>
                  <a:pt x="2815621" y="0"/>
                </a:moveTo>
                <a:lnTo>
                  <a:pt x="8109120" y="0"/>
                </a:lnTo>
                <a:lnTo>
                  <a:pt x="5293500" y="4876800"/>
                </a:lnTo>
                <a:lnTo>
                  <a:pt x="0" y="4876800"/>
                </a:lnTo>
                <a:close/>
              </a:path>
            </a:pathLst>
          </a:custGeom>
          <a:solidFill>
            <a:schemeClr val="bg1">
              <a:lumMod val="75000"/>
            </a:schemeClr>
          </a:solidFill>
        </p:spPr>
        <p:txBody>
          <a:bodyPr wrap="square">
            <a:noAutofit/>
          </a:bodyPr>
          <a:lstStyle/>
          <a:p>
            <a:endParaRPr lang="en-US"/>
          </a:p>
        </p:txBody>
      </p:sp>
      <p:sp>
        <p:nvSpPr>
          <p:cNvPr id="25" name="Picture Placeholder 24">
            <a:extLst>
              <a:ext uri="{FF2B5EF4-FFF2-40B4-BE49-F238E27FC236}">
                <a16:creationId xmlns:a16="http://schemas.microsoft.com/office/drawing/2014/main" id="{C1C04D1D-140E-414D-80E7-961779E11F0C}"/>
              </a:ext>
            </a:extLst>
          </p:cNvPr>
          <p:cNvSpPr>
            <a:spLocks noGrp="1"/>
          </p:cNvSpPr>
          <p:nvPr>
            <p:ph type="pic" sz="quarter" idx="12"/>
          </p:nvPr>
        </p:nvSpPr>
        <p:spPr>
          <a:xfrm>
            <a:off x="7858944" y="2971800"/>
            <a:ext cx="8109120" cy="4876800"/>
          </a:xfrm>
          <a:custGeom>
            <a:avLst/>
            <a:gdLst>
              <a:gd name="connsiteX0" fmla="*/ 2815621 w 8109120"/>
              <a:gd name="connsiteY0" fmla="*/ 0 h 4876800"/>
              <a:gd name="connsiteX1" fmla="*/ 8109120 w 8109120"/>
              <a:gd name="connsiteY1" fmla="*/ 0 h 4876800"/>
              <a:gd name="connsiteX2" fmla="*/ 5293500 w 8109120"/>
              <a:gd name="connsiteY2" fmla="*/ 4876800 h 4876800"/>
              <a:gd name="connsiteX3" fmla="*/ 0 w 8109120"/>
              <a:gd name="connsiteY3" fmla="*/ 4876800 h 4876800"/>
            </a:gdLst>
            <a:ahLst/>
            <a:cxnLst>
              <a:cxn ang="0">
                <a:pos x="connsiteX0" y="connsiteY0"/>
              </a:cxn>
              <a:cxn ang="0">
                <a:pos x="connsiteX1" y="connsiteY1"/>
              </a:cxn>
              <a:cxn ang="0">
                <a:pos x="connsiteX2" y="connsiteY2"/>
              </a:cxn>
              <a:cxn ang="0">
                <a:pos x="connsiteX3" y="connsiteY3"/>
              </a:cxn>
            </a:cxnLst>
            <a:rect l="l" t="t" r="r" b="b"/>
            <a:pathLst>
              <a:path w="8109120" h="4876800">
                <a:moveTo>
                  <a:pt x="2815621" y="0"/>
                </a:moveTo>
                <a:lnTo>
                  <a:pt x="8109120" y="0"/>
                </a:lnTo>
                <a:lnTo>
                  <a:pt x="5293500" y="4876800"/>
                </a:lnTo>
                <a:lnTo>
                  <a:pt x="0" y="4876800"/>
                </a:lnTo>
                <a:close/>
              </a:path>
            </a:pathLst>
          </a:custGeom>
          <a:solidFill>
            <a:schemeClr val="bg1">
              <a:lumMod val="75000"/>
            </a:schemeClr>
          </a:solidFill>
        </p:spPr>
        <p:txBody>
          <a:bodyPr wrap="square">
            <a:noAutofit/>
          </a:bodyPr>
          <a:lstStyle/>
          <a:p>
            <a:endParaRPr lang="en-US"/>
          </a:p>
        </p:txBody>
      </p:sp>
      <p:sp>
        <p:nvSpPr>
          <p:cNvPr id="26" name="Picture Placeholder 25">
            <a:extLst>
              <a:ext uri="{FF2B5EF4-FFF2-40B4-BE49-F238E27FC236}">
                <a16:creationId xmlns:a16="http://schemas.microsoft.com/office/drawing/2014/main" id="{C83E6673-6353-47A5-AC14-18AA6D668F70}"/>
              </a:ext>
            </a:extLst>
          </p:cNvPr>
          <p:cNvSpPr>
            <a:spLocks noGrp="1"/>
          </p:cNvSpPr>
          <p:nvPr>
            <p:ph type="pic" sz="quarter" idx="13"/>
          </p:nvPr>
        </p:nvSpPr>
        <p:spPr>
          <a:xfrm>
            <a:off x="13397948" y="2971800"/>
            <a:ext cx="8109120" cy="4876800"/>
          </a:xfrm>
          <a:custGeom>
            <a:avLst/>
            <a:gdLst>
              <a:gd name="connsiteX0" fmla="*/ 2815621 w 8109120"/>
              <a:gd name="connsiteY0" fmla="*/ 0 h 4876800"/>
              <a:gd name="connsiteX1" fmla="*/ 8109120 w 8109120"/>
              <a:gd name="connsiteY1" fmla="*/ 0 h 4876800"/>
              <a:gd name="connsiteX2" fmla="*/ 5293500 w 8109120"/>
              <a:gd name="connsiteY2" fmla="*/ 4876800 h 4876800"/>
              <a:gd name="connsiteX3" fmla="*/ 0 w 8109120"/>
              <a:gd name="connsiteY3" fmla="*/ 4876800 h 4876800"/>
            </a:gdLst>
            <a:ahLst/>
            <a:cxnLst>
              <a:cxn ang="0">
                <a:pos x="connsiteX0" y="connsiteY0"/>
              </a:cxn>
              <a:cxn ang="0">
                <a:pos x="connsiteX1" y="connsiteY1"/>
              </a:cxn>
              <a:cxn ang="0">
                <a:pos x="connsiteX2" y="connsiteY2"/>
              </a:cxn>
              <a:cxn ang="0">
                <a:pos x="connsiteX3" y="connsiteY3"/>
              </a:cxn>
            </a:cxnLst>
            <a:rect l="l" t="t" r="r" b="b"/>
            <a:pathLst>
              <a:path w="8109120" h="4876800">
                <a:moveTo>
                  <a:pt x="2815621" y="0"/>
                </a:moveTo>
                <a:lnTo>
                  <a:pt x="8109120" y="0"/>
                </a:lnTo>
                <a:lnTo>
                  <a:pt x="5293500" y="4876800"/>
                </a:lnTo>
                <a:lnTo>
                  <a:pt x="0" y="48768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402407180"/>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59_3-Conten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491D1DAB-75E2-4E56-B179-E01BD527E4FD}"/>
              </a:ext>
            </a:extLst>
          </p:cNvPr>
          <p:cNvSpPr>
            <a:spLocks noGrp="1"/>
          </p:cNvSpPr>
          <p:nvPr>
            <p:ph type="pic" sz="quarter" idx="10"/>
          </p:nvPr>
        </p:nvSpPr>
        <p:spPr>
          <a:xfrm>
            <a:off x="-418060" y="1371600"/>
            <a:ext cx="6271898" cy="3771900"/>
          </a:xfrm>
          <a:custGeom>
            <a:avLst/>
            <a:gdLst>
              <a:gd name="connsiteX0" fmla="*/ 2177707 w 6271898"/>
              <a:gd name="connsiteY0" fmla="*/ 0 h 3771900"/>
              <a:gd name="connsiteX1" fmla="*/ 6271898 w 6271898"/>
              <a:gd name="connsiteY1" fmla="*/ 0 h 3771900"/>
              <a:gd name="connsiteX2" fmla="*/ 4094192 w 6271898"/>
              <a:gd name="connsiteY2" fmla="*/ 3771900 h 3771900"/>
              <a:gd name="connsiteX3" fmla="*/ 0 w 6271898"/>
              <a:gd name="connsiteY3" fmla="*/ 3771900 h 3771900"/>
            </a:gdLst>
            <a:ahLst/>
            <a:cxnLst>
              <a:cxn ang="0">
                <a:pos x="connsiteX0" y="connsiteY0"/>
              </a:cxn>
              <a:cxn ang="0">
                <a:pos x="connsiteX1" y="connsiteY1"/>
              </a:cxn>
              <a:cxn ang="0">
                <a:pos x="connsiteX2" y="connsiteY2"/>
              </a:cxn>
              <a:cxn ang="0">
                <a:pos x="connsiteX3" y="connsiteY3"/>
              </a:cxn>
            </a:cxnLst>
            <a:rect l="l" t="t" r="r" b="b"/>
            <a:pathLst>
              <a:path w="6271898" h="3771900">
                <a:moveTo>
                  <a:pt x="2177707" y="0"/>
                </a:moveTo>
                <a:lnTo>
                  <a:pt x="6271898" y="0"/>
                </a:lnTo>
                <a:lnTo>
                  <a:pt x="4094192" y="3771900"/>
                </a:lnTo>
                <a:lnTo>
                  <a:pt x="0" y="3771900"/>
                </a:lnTo>
                <a:close/>
              </a:path>
            </a:pathLst>
          </a:custGeom>
          <a:solidFill>
            <a:schemeClr val="bg1">
              <a:lumMod val="75000"/>
            </a:schemeClr>
          </a:solidFill>
        </p:spPr>
        <p:txBody>
          <a:bodyPr wrap="square">
            <a:noAutofit/>
          </a:bodyPr>
          <a:lstStyle/>
          <a:p>
            <a:endParaRPr lang="en-US"/>
          </a:p>
        </p:txBody>
      </p:sp>
      <p:sp>
        <p:nvSpPr>
          <p:cNvPr id="20" name="Picture Placeholder 19">
            <a:extLst>
              <a:ext uri="{FF2B5EF4-FFF2-40B4-BE49-F238E27FC236}">
                <a16:creationId xmlns:a16="http://schemas.microsoft.com/office/drawing/2014/main" id="{2EF028E4-9C1B-4992-9F31-C4CE750A6DA1}"/>
              </a:ext>
            </a:extLst>
          </p:cNvPr>
          <p:cNvSpPr>
            <a:spLocks noGrp="1"/>
          </p:cNvSpPr>
          <p:nvPr>
            <p:ph type="pic" sz="quarter" idx="11"/>
          </p:nvPr>
        </p:nvSpPr>
        <p:spPr>
          <a:xfrm>
            <a:off x="3866014" y="1371600"/>
            <a:ext cx="6271898" cy="3771900"/>
          </a:xfrm>
          <a:custGeom>
            <a:avLst/>
            <a:gdLst>
              <a:gd name="connsiteX0" fmla="*/ 2177707 w 6271898"/>
              <a:gd name="connsiteY0" fmla="*/ 0 h 3771900"/>
              <a:gd name="connsiteX1" fmla="*/ 6271898 w 6271898"/>
              <a:gd name="connsiteY1" fmla="*/ 0 h 3771900"/>
              <a:gd name="connsiteX2" fmla="*/ 4094192 w 6271898"/>
              <a:gd name="connsiteY2" fmla="*/ 3771900 h 3771900"/>
              <a:gd name="connsiteX3" fmla="*/ 0 w 6271898"/>
              <a:gd name="connsiteY3" fmla="*/ 3771900 h 3771900"/>
            </a:gdLst>
            <a:ahLst/>
            <a:cxnLst>
              <a:cxn ang="0">
                <a:pos x="connsiteX0" y="connsiteY0"/>
              </a:cxn>
              <a:cxn ang="0">
                <a:pos x="connsiteX1" y="connsiteY1"/>
              </a:cxn>
              <a:cxn ang="0">
                <a:pos x="connsiteX2" y="connsiteY2"/>
              </a:cxn>
              <a:cxn ang="0">
                <a:pos x="connsiteX3" y="connsiteY3"/>
              </a:cxn>
            </a:cxnLst>
            <a:rect l="l" t="t" r="r" b="b"/>
            <a:pathLst>
              <a:path w="6271898" h="3771900">
                <a:moveTo>
                  <a:pt x="2177707" y="0"/>
                </a:moveTo>
                <a:lnTo>
                  <a:pt x="6271898" y="0"/>
                </a:lnTo>
                <a:lnTo>
                  <a:pt x="4094192" y="3771900"/>
                </a:lnTo>
                <a:lnTo>
                  <a:pt x="0" y="3771900"/>
                </a:lnTo>
                <a:close/>
              </a:path>
            </a:pathLst>
          </a:custGeom>
          <a:solidFill>
            <a:schemeClr val="bg1">
              <a:lumMod val="75000"/>
            </a:schemeClr>
          </a:solidFill>
        </p:spPr>
        <p:txBody>
          <a:bodyPr wrap="square">
            <a:noAutofit/>
          </a:bodyPr>
          <a:lstStyle/>
          <a:p>
            <a:endParaRPr lang="en-US"/>
          </a:p>
        </p:txBody>
      </p:sp>
      <p:sp>
        <p:nvSpPr>
          <p:cNvPr id="21" name="Picture Placeholder 20">
            <a:extLst>
              <a:ext uri="{FF2B5EF4-FFF2-40B4-BE49-F238E27FC236}">
                <a16:creationId xmlns:a16="http://schemas.microsoft.com/office/drawing/2014/main" id="{70DE5687-3F1D-4964-8755-26AA5E65FAD6}"/>
              </a:ext>
            </a:extLst>
          </p:cNvPr>
          <p:cNvSpPr>
            <a:spLocks noGrp="1"/>
          </p:cNvSpPr>
          <p:nvPr>
            <p:ph type="pic" sz="quarter" idx="12"/>
          </p:nvPr>
        </p:nvSpPr>
        <p:spPr>
          <a:xfrm>
            <a:off x="8150088" y="1371600"/>
            <a:ext cx="6271898" cy="3771900"/>
          </a:xfrm>
          <a:custGeom>
            <a:avLst/>
            <a:gdLst>
              <a:gd name="connsiteX0" fmla="*/ 2177707 w 6271898"/>
              <a:gd name="connsiteY0" fmla="*/ 0 h 3771900"/>
              <a:gd name="connsiteX1" fmla="*/ 6271898 w 6271898"/>
              <a:gd name="connsiteY1" fmla="*/ 0 h 3771900"/>
              <a:gd name="connsiteX2" fmla="*/ 4094192 w 6271898"/>
              <a:gd name="connsiteY2" fmla="*/ 3771900 h 3771900"/>
              <a:gd name="connsiteX3" fmla="*/ 0 w 6271898"/>
              <a:gd name="connsiteY3" fmla="*/ 3771900 h 3771900"/>
            </a:gdLst>
            <a:ahLst/>
            <a:cxnLst>
              <a:cxn ang="0">
                <a:pos x="connsiteX0" y="connsiteY0"/>
              </a:cxn>
              <a:cxn ang="0">
                <a:pos x="connsiteX1" y="connsiteY1"/>
              </a:cxn>
              <a:cxn ang="0">
                <a:pos x="connsiteX2" y="connsiteY2"/>
              </a:cxn>
              <a:cxn ang="0">
                <a:pos x="connsiteX3" y="connsiteY3"/>
              </a:cxn>
            </a:cxnLst>
            <a:rect l="l" t="t" r="r" b="b"/>
            <a:pathLst>
              <a:path w="6271898" h="3771900">
                <a:moveTo>
                  <a:pt x="2177707" y="0"/>
                </a:moveTo>
                <a:lnTo>
                  <a:pt x="6271898" y="0"/>
                </a:lnTo>
                <a:lnTo>
                  <a:pt x="4094192" y="3771900"/>
                </a:lnTo>
                <a:lnTo>
                  <a:pt x="0" y="3771900"/>
                </a:lnTo>
                <a:close/>
              </a:path>
            </a:pathLst>
          </a:custGeom>
          <a:solidFill>
            <a:schemeClr val="bg1">
              <a:lumMod val="75000"/>
            </a:schemeClr>
          </a:solidFill>
        </p:spPr>
        <p:txBody>
          <a:bodyPr wrap="square">
            <a:noAutofit/>
          </a:bodyPr>
          <a:lstStyle/>
          <a:p>
            <a:endParaRPr lang="en-US"/>
          </a:p>
        </p:txBody>
      </p:sp>
      <p:sp>
        <p:nvSpPr>
          <p:cNvPr id="25" name="Picture Placeholder 24">
            <a:extLst>
              <a:ext uri="{FF2B5EF4-FFF2-40B4-BE49-F238E27FC236}">
                <a16:creationId xmlns:a16="http://schemas.microsoft.com/office/drawing/2014/main" id="{A0FF9CC6-1729-4297-8721-32116F18ACB4}"/>
              </a:ext>
            </a:extLst>
          </p:cNvPr>
          <p:cNvSpPr>
            <a:spLocks noGrp="1"/>
          </p:cNvSpPr>
          <p:nvPr>
            <p:ph type="pic" sz="quarter" idx="13"/>
          </p:nvPr>
        </p:nvSpPr>
        <p:spPr>
          <a:xfrm>
            <a:off x="12434162" y="1371600"/>
            <a:ext cx="6271898" cy="3771900"/>
          </a:xfrm>
          <a:custGeom>
            <a:avLst/>
            <a:gdLst>
              <a:gd name="connsiteX0" fmla="*/ 2177707 w 6271898"/>
              <a:gd name="connsiteY0" fmla="*/ 0 h 3771900"/>
              <a:gd name="connsiteX1" fmla="*/ 6271898 w 6271898"/>
              <a:gd name="connsiteY1" fmla="*/ 0 h 3771900"/>
              <a:gd name="connsiteX2" fmla="*/ 4094192 w 6271898"/>
              <a:gd name="connsiteY2" fmla="*/ 3771900 h 3771900"/>
              <a:gd name="connsiteX3" fmla="*/ 0 w 6271898"/>
              <a:gd name="connsiteY3" fmla="*/ 3771900 h 3771900"/>
            </a:gdLst>
            <a:ahLst/>
            <a:cxnLst>
              <a:cxn ang="0">
                <a:pos x="connsiteX0" y="connsiteY0"/>
              </a:cxn>
              <a:cxn ang="0">
                <a:pos x="connsiteX1" y="connsiteY1"/>
              </a:cxn>
              <a:cxn ang="0">
                <a:pos x="connsiteX2" y="connsiteY2"/>
              </a:cxn>
              <a:cxn ang="0">
                <a:pos x="connsiteX3" y="connsiteY3"/>
              </a:cxn>
            </a:cxnLst>
            <a:rect l="l" t="t" r="r" b="b"/>
            <a:pathLst>
              <a:path w="6271898" h="3771900">
                <a:moveTo>
                  <a:pt x="2177707" y="0"/>
                </a:moveTo>
                <a:lnTo>
                  <a:pt x="6271898" y="0"/>
                </a:lnTo>
                <a:lnTo>
                  <a:pt x="4094192" y="3771900"/>
                </a:lnTo>
                <a:lnTo>
                  <a:pt x="0" y="377190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2705995984"/>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6_3-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F50A2AF-28A1-4F78-9E2A-5ED6247EBE0B}"/>
              </a:ext>
            </a:extLst>
          </p:cNvPr>
          <p:cNvSpPr>
            <a:spLocks noGrp="1"/>
          </p:cNvSpPr>
          <p:nvPr>
            <p:ph type="pic" sz="quarter" idx="10"/>
          </p:nvPr>
        </p:nvSpPr>
        <p:spPr>
          <a:xfrm>
            <a:off x="1316521" y="863663"/>
            <a:ext cx="9326495" cy="8599425"/>
          </a:xfrm>
          <a:custGeom>
            <a:avLst/>
            <a:gdLst>
              <a:gd name="connsiteX0" fmla="*/ 9326495 w 9326495"/>
              <a:gd name="connsiteY0" fmla="*/ 0 h 8599425"/>
              <a:gd name="connsiteX1" fmla="*/ 4361617 w 9326495"/>
              <a:gd name="connsiteY1" fmla="*/ 8599425 h 8599425"/>
              <a:gd name="connsiteX2" fmla="*/ 0 w 9326495"/>
              <a:gd name="connsiteY2" fmla="*/ 8599424 h 8599425"/>
              <a:gd name="connsiteX3" fmla="*/ 4964881 w 9326495"/>
              <a:gd name="connsiteY3" fmla="*/ 1 h 8599425"/>
            </a:gdLst>
            <a:ahLst/>
            <a:cxnLst>
              <a:cxn ang="0">
                <a:pos x="connsiteX0" y="connsiteY0"/>
              </a:cxn>
              <a:cxn ang="0">
                <a:pos x="connsiteX1" y="connsiteY1"/>
              </a:cxn>
              <a:cxn ang="0">
                <a:pos x="connsiteX2" y="connsiteY2"/>
              </a:cxn>
              <a:cxn ang="0">
                <a:pos x="connsiteX3" y="connsiteY3"/>
              </a:cxn>
            </a:cxnLst>
            <a:rect l="l" t="t" r="r" b="b"/>
            <a:pathLst>
              <a:path w="9326495" h="8599425">
                <a:moveTo>
                  <a:pt x="9326495" y="0"/>
                </a:moveTo>
                <a:lnTo>
                  <a:pt x="4361617" y="8599425"/>
                </a:lnTo>
                <a:lnTo>
                  <a:pt x="0" y="8599424"/>
                </a:lnTo>
                <a:lnTo>
                  <a:pt x="4964881" y="1"/>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871508473"/>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60_3-Conten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A1DB745D-29F5-4A82-99E5-C56DEB829E7E}"/>
              </a:ext>
            </a:extLst>
          </p:cNvPr>
          <p:cNvSpPr>
            <a:spLocks noGrp="1"/>
          </p:cNvSpPr>
          <p:nvPr>
            <p:ph type="pic" sz="quarter" idx="10"/>
          </p:nvPr>
        </p:nvSpPr>
        <p:spPr>
          <a:xfrm>
            <a:off x="4656557" y="1371601"/>
            <a:ext cx="7035897" cy="4231367"/>
          </a:xfrm>
          <a:custGeom>
            <a:avLst/>
            <a:gdLst>
              <a:gd name="connsiteX0" fmla="*/ 2442981 w 7035897"/>
              <a:gd name="connsiteY0" fmla="*/ 0 h 4231367"/>
              <a:gd name="connsiteX1" fmla="*/ 7035897 w 7035897"/>
              <a:gd name="connsiteY1" fmla="*/ 0 h 4231367"/>
              <a:gd name="connsiteX2" fmla="*/ 4592917 w 7035897"/>
              <a:gd name="connsiteY2" fmla="*/ 4231367 h 4231367"/>
              <a:gd name="connsiteX3" fmla="*/ 0 w 7035897"/>
              <a:gd name="connsiteY3" fmla="*/ 4231367 h 4231367"/>
            </a:gdLst>
            <a:ahLst/>
            <a:cxnLst>
              <a:cxn ang="0">
                <a:pos x="connsiteX0" y="connsiteY0"/>
              </a:cxn>
              <a:cxn ang="0">
                <a:pos x="connsiteX1" y="connsiteY1"/>
              </a:cxn>
              <a:cxn ang="0">
                <a:pos x="connsiteX2" y="connsiteY2"/>
              </a:cxn>
              <a:cxn ang="0">
                <a:pos x="connsiteX3" y="connsiteY3"/>
              </a:cxn>
            </a:cxnLst>
            <a:rect l="l" t="t" r="r" b="b"/>
            <a:pathLst>
              <a:path w="7035897" h="4231367">
                <a:moveTo>
                  <a:pt x="2442981" y="0"/>
                </a:moveTo>
                <a:lnTo>
                  <a:pt x="7035897" y="0"/>
                </a:lnTo>
                <a:lnTo>
                  <a:pt x="4592917" y="4231367"/>
                </a:lnTo>
                <a:lnTo>
                  <a:pt x="0" y="4231367"/>
                </a:lnTo>
                <a:close/>
              </a:path>
            </a:pathLst>
          </a:custGeom>
          <a:solidFill>
            <a:schemeClr val="bg1">
              <a:lumMod val="75000"/>
            </a:schemeClr>
          </a:solidFill>
        </p:spPr>
        <p:txBody>
          <a:bodyPr wrap="square">
            <a:noAutofit/>
          </a:bodyPr>
          <a:lstStyle/>
          <a:p>
            <a:endParaRPr lang="en-US"/>
          </a:p>
        </p:txBody>
      </p:sp>
      <p:sp>
        <p:nvSpPr>
          <p:cNvPr id="20" name="Picture Placeholder 19">
            <a:extLst>
              <a:ext uri="{FF2B5EF4-FFF2-40B4-BE49-F238E27FC236}">
                <a16:creationId xmlns:a16="http://schemas.microsoft.com/office/drawing/2014/main" id="{7B160F34-3AF0-4749-B5D6-4C0C3863D375}"/>
              </a:ext>
            </a:extLst>
          </p:cNvPr>
          <p:cNvSpPr>
            <a:spLocks noGrp="1"/>
          </p:cNvSpPr>
          <p:nvPr>
            <p:ph type="pic" sz="quarter" idx="11"/>
          </p:nvPr>
        </p:nvSpPr>
        <p:spPr>
          <a:xfrm>
            <a:off x="6595548" y="4684034"/>
            <a:ext cx="7035896" cy="4231367"/>
          </a:xfrm>
          <a:custGeom>
            <a:avLst/>
            <a:gdLst>
              <a:gd name="connsiteX0" fmla="*/ 2442979 w 7035896"/>
              <a:gd name="connsiteY0" fmla="*/ 0 h 4231367"/>
              <a:gd name="connsiteX1" fmla="*/ 7035896 w 7035896"/>
              <a:gd name="connsiteY1" fmla="*/ 0 h 4231367"/>
              <a:gd name="connsiteX2" fmla="*/ 4592916 w 7035896"/>
              <a:gd name="connsiteY2" fmla="*/ 4231367 h 4231367"/>
              <a:gd name="connsiteX3" fmla="*/ 0 w 7035896"/>
              <a:gd name="connsiteY3" fmla="*/ 4231367 h 4231367"/>
            </a:gdLst>
            <a:ahLst/>
            <a:cxnLst>
              <a:cxn ang="0">
                <a:pos x="connsiteX0" y="connsiteY0"/>
              </a:cxn>
              <a:cxn ang="0">
                <a:pos x="connsiteX1" y="connsiteY1"/>
              </a:cxn>
              <a:cxn ang="0">
                <a:pos x="connsiteX2" y="connsiteY2"/>
              </a:cxn>
              <a:cxn ang="0">
                <a:pos x="connsiteX3" y="connsiteY3"/>
              </a:cxn>
            </a:cxnLst>
            <a:rect l="l" t="t" r="r" b="b"/>
            <a:pathLst>
              <a:path w="7035896" h="4231367">
                <a:moveTo>
                  <a:pt x="2442979" y="0"/>
                </a:moveTo>
                <a:lnTo>
                  <a:pt x="7035896" y="0"/>
                </a:lnTo>
                <a:lnTo>
                  <a:pt x="4592916" y="4231367"/>
                </a:lnTo>
                <a:lnTo>
                  <a:pt x="0" y="4231367"/>
                </a:lnTo>
                <a:close/>
              </a:path>
            </a:pathLst>
          </a:custGeom>
          <a:solidFill>
            <a:schemeClr val="bg1">
              <a:lumMod val="75000"/>
            </a:schemeClr>
          </a:solidFill>
          <a:ln w="38100">
            <a:solidFill>
              <a:schemeClr val="bg1"/>
            </a:solidFill>
          </a:ln>
        </p:spPr>
        <p:txBody>
          <a:bodyPr wrap="square">
            <a:noAutofit/>
          </a:bodyPr>
          <a:lstStyle/>
          <a:p>
            <a:endParaRPr lang="en-US"/>
          </a:p>
        </p:txBody>
      </p:sp>
    </p:spTree>
    <p:extLst>
      <p:ext uri="{BB962C8B-B14F-4D97-AF65-F5344CB8AC3E}">
        <p14:creationId xmlns:p14="http://schemas.microsoft.com/office/powerpoint/2010/main" val="3957858053"/>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61_3-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302D600-A2E6-45DD-8D05-1C0DB31BE789}"/>
              </a:ext>
            </a:extLst>
          </p:cNvPr>
          <p:cNvSpPr>
            <a:spLocks noGrp="1"/>
          </p:cNvSpPr>
          <p:nvPr>
            <p:ph type="pic" sz="quarter" idx="10"/>
          </p:nvPr>
        </p:nvSpPr>
        <p:spPr>
          <a:xfrm>
            <a:off x="8721859" y="2711053"/>
            <a:ext cx="8109121" cy="4876800"/>
          </a:xfrm>
          <a:custGeom>
            <a:avLst/>
            <a:gdLst>
              <a:gd name="connsiteX0" fmla="*/ 2815621 w 8109121"/>
              <a:gd name="connsiteY0" fmla="*/ 0 h 4876800"/>
              <a:gd name="connsiteX1" fmla="*/ 8109121 w 8109121"/>
              <a:gd name="connsiteY1" fmla="*/ 0 h 4876800"/>
              <a:gd name="connsiteX2" fmla="*/ 5293499 w 8109121"/>
              <a:gd name="connsiteY2" fmla="*/ 4876800 h 4876800"/>
              <a:gd name="connsiteX3" fmla="*/ 0 w 8109121"/>
              <a:gd name="connsiteY3" fmla="*/ 4876800 h 4876800"/>
            </a:gdLst>
            <a:ahLst/>
            <a:cxnLst>
              <a:cxn ang="0">
                <a:pos x="connsiteX0" y="connsiteY0"/>
              </a:cxn>
              <a:cxn ang="0">
                <a:pos x="connsiteX1" y="connsiteY1"/>
              </a:cxn>
              <a:cxn ang="0">
                <a:pos x="connsiteX2" y="connsiteY2"/>
              </a:cxn>
              <a:cxn ang="0">
                <a:pos x="connsiteX3" y="connsiteY3"/>
              </a:cxn>
            </a:cxnLst>
            <a:rect l="l" t="t" r="r" b="b"/>
            <a:pathLst>
              <a:path w="8109121" h="4876800">
                <a:moveTo>
                  <a:pt x="2815621" y="0"/>
                </a:moveTo>
                <a:lnTo>
                  <a:pt x="8109121" y="0"/>
                </a:lnTo>
                <a:lnTo>
                  <a:pt x="5293499" y="4876800"/>
                </a:lnTo>
                <a:lnTo>
                  <a:pt x="0" y="4876800"/>
                </a:lnTo>
                <a:close/>
              </a:path>
            </a:pathLst>
          </a:custGeom>
          <a:solidFill>
            <a:schemeClr val="bg1">
              <a:lumMod val="75000"/>
            </a:schemeClr>
          </a:solidFill>
          <a:ln w="38100">
            <a:solidFill>
              <a:schemeClr val="bg1"/>
            </a:solidFill>
          </a:ln>
        </p:spPr>
        <p:txBody>
          <a:bodyPr wrap="square">
            <a:noAutofit/>
          </a:bodyPr>
          <a:lstStyle/>
          <a:p>
            <a:endParaRPr lang="en-US"/>
          </a:p>
        </p:txBody>
      </p:sp>
    </p:spTree>
    <p:extLst>
      <p:ext uri="{BB962C8B-B14F-4D97-AF65-F5344CB8AC3E}">
        <p14:creationId xmlns:p14="http://schemas.microsoft.com/office/powerpoint/2010/main" val="2145924706"/>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62_3-Content">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58370F16-6839-4CE0-821A-92279D8F5D4A}"/>
              </a:ext>
            </a:extLst>
          </p:cNvPr>
          <p:cNvSpPr>
            <a:spLocks noGrp="1"/>
          </p:cNvSpPr>
          <p:nvPr>
            <p:ph type="pic" sz="quarter" idx="12"/>
          </p:nvPr>
        </p:nvSpPr>
        <p:spPr>
          <a:xfrm>
            <a:off x="6104078" y="7366963"/>
            <a:ext cx="9674339" cy="2920038"/>
          </a:xfrm>
          <a:custGeom>
            <a:avLst/>
            <a:gdLst>
              <a:gd name="connsiteX0" fmla="*/ 1685887 w 9674339"/>
              <a:gd name="connsiteY0" fmla="*/ 0 h 2920038"/>
              <a:gd name="connsiteX1" fmla="*/ 9674339 w 9674339"/>
              <a:gd name="connsiteY1" fmla="*/ 0 h 2920038"/>
              <a:gd name="connsiteX2" fmla="*/ 7988454 w 9674339"/>
              <a:gd name="connsiteY2" fmla="*/ 2920038 h 2920038"/>
              <a:gd name="connsiteX3" fmla="*/ 0 w 9674339"/>
              <a:gd name="connsiteY3" fmla="*/ 2920038 h 2920038"/>
            </a:gdLst>
            <a:ahLst/>
            <a:cxnLst>
              <a:cxn ang="0">
                <a:pos x="connsiteX0" y="connsiteY0"/>
              </a:cxn>
              <a:cxn ang="0">
                <a:pos x="connsiteX1" y="connsiteY1"/>
              </a:cxn>
              <a:cxn ang="0">
                <a:pos x="connsiteX2" y="connsiteY2"/>
              </a:cxn>
              <a:cxn ang="0">
                <a:pos x="connsiteX3" y="connsiteY3"/>
              </a:cxn>
            </a:cxnLst>
            <a:rect l="l" t="t" r="r" b="b"/>
            <a:pathLst>
              <a:path w="9674339" h="2920038">
                <a:moveTo>
                  <a:pt x="1685887" y="0"/>
                </a:moveTo>
                <a:lnTo>
                  <a:pt x="9674339" y="0"/>
                </a:lnTo>
                <a:lnTo>
                  <a:pt x="7988454" y="2920038"/>
                </a:lnTo>
                <a:lnTo>
                  <a:pt x="0" y="2920038"/>
                </a:lnTo>
                <a:close/>
              </a:path>
            </a:pathLst>
          </a:custGeom>
          <a:solidFill>
            <a:schemeClr val="bg1">
              <a:lumMod val="75000"/>
            </a:schemeClr>
          </a:solidFill>
        </p:spPr>
        <p:txBody>
          <a:bodyPr wrap="square">
            <a:noAutofit/>
          </a:bodyPr>
          <a:lstStyle/>
          <a:p>
            <a:endParaRPr lang="en-US"/>
          </a:p>
        </p:txBody>
      </p:sp>
      <p:sp>
        <p:nvSpPr>
          <p:cNvPr id="21" name="Picture Placeholder 20">
            <a:extLst>
              <a:ext uri="{FF2B5EF4-FFF2-40B4-BE49-F238E27FC236}">
                <a16:creationId xmlns:a16="http://schemas.microsoft.com/office/drawing/2014/main" id="{FF693A98-5F17-4336-A2DE-DB6B27C6B1BC}"/>
              </a:ext>
            </a:extLst>
          </p:cNvPr>
          <p:cNvSpPr>
            <a:spLocks noGrp="1"/>
          </p:cNvSpPr>
          <p:nvPr>
            <p:ph type="pic" sz="quarter" idx="11"/>
          </p:nvPr>
        </p:nvSpPr>
        <p:spPr>
          <a:xfrm>
            <a:off x="7884792" y="3131338"/>
            <a:ext cx="10317784" cy="4024325"/>
          </a:xfrm>
          <a:custGeom>
            <a:avLst/>
            <a:gdLst>
              <a:gd name="connsiteX0" fmla="*/ 2323447 w 10317784"/>
              <a:gd name="connsiteY0" fmla="*/ 0 h 4024325"/>
              <a:gd name="connsiteX1" fmla="*/ 10317784 w 10317784"/>
              <a:gd name="connsiteY1" fmla="*/ 0 h 4024325"/>
              <a:gd name="connsiteX2" fmla="*/ 7994340 w 10317784"/>
              <a:gd name="connsiteY2" fmla="*/ 4024325 h 4024325"/>
              <a:gd name="connsiteX3" fmla="*/ 0 w 10317784"/>
              <a:gd name="connsiteY3" fmla="*/ 4024325 h 4024325"/>
            </a:gdLst>
            <a:ahLst/>
            <a:cxnLst>
              <a:cxn ang="0">
                <a:pos x="connsiteX0" y="connsiteY0"/>
              </a:cxn>
              <a:cxn ang="0">
                <a:pos x="connsiteX1" y="connsiteY1"/>
              </a:cxn>
              <a:cxn ang="0">
                <a:pos x="connsiteX2" y="connsiteY2"/>
              </a:cxn>
              <a:cxn ang="0">
                <a:pos x="connsiteX3" y="connsiteY3"/>
              </a:cxn>
            </a:cxnLst>
            <a:rect l="l" t="t" r="r" b="b"/>
            <a:pathLst>
              <a:path w="10317784" h="4024325">
                <a:moveTo>
                  <a:pt x="2323447" y="0"/>
                </a:moveTo>
                <a:lnTo>
                  <a:pt x="10317784" y="0"/>
                </a:lnTo>
                <a:lnTo>
                  <a:pt x="7994340" y="4024325"/>
                </a:lnTo>
                <a:lnTo>
                  <a:pt x="0" y="4024325"/>
                </a:lnTo>
                <a:close/>
              </a:path>
            </a:pathLst>
          </a:custGeom>
          <a:solidFill>
            <a:schemeClr val="bg1">
              <a:lumMod val="75000"/>
            </a:schemeClr>
          </a:solidFill>
        </p:spPr>
        <p:txBody>
          <a:bodyPr wrap="square">
            <a:noAutofit/>
          </a:bodyPr>
          <a:lstStyle/>
          <a:p>
            <a:endParaRPr lang="en-US"/>
          </a:p>
        </p:txBody>
      </p:sp>
      <p:sp>
        <p:nvSpPr>
          <p:cNvPr id="19" name="Picture Placeholder 18">
            <a:extLst>
              <a:ext uri="{FF2B5EF4-FFF2-40B4-BE49-F238E27FC236}">
                <a16:creationId xmlns:a16="http://schemas.microsoft.com/office/drawing/2014/main" id="{65E08696-C7DB-47FA-ADA5-354A45CCBE08}"/>
              </a:ext>
            </a:extLst>
          </p:cNvPr>
          <p:cNvSpPr>
            <a:spLocks noGrp="1"/>
          </p:cNvSpPr>
          <p:nvPr>
            <p:ph type="pic" sz="quarter" idx="10"/>
          </p:nvPr>
        </p:nvSpPr>
        <p:spPr>
          <a:xfrm>
            <a:off x="10308950" y="0"/>
            <a:ext cx="9686104" cy="2920037"/>
          </a:xfrm>
          <a:custGeom>
            <a:avLst/>
            <a:gdLst>
              <a:gd name="connsiteX0" fmla="*/ 1685886 w 9686104"/>
              <a:gd name="connsiteY0" fmla="*/ 0 h 2920037"/>
              <a:gd name="connsiteX1" fmla="*/ 9686104 w 9686104"/>
              <a:gd name="connsiteY1" fmla="*/ 0 h 2920037"/>
              <a:gd name="connsiteX2" fmla="*/ 8000220 w 9686104"/>
              <a:gd name="connsiteY2" fmla="*/ 2920037 h 2920037"/>
              <a:gd name="connsiteX3" fmla="*/ 0 w 9686104"/>
              <a:gd name="connsiteY3" fmla="*/ 2920037 h 2920037"/>
            </a:gdLst>
            <a:ahLst/>
            <a:cxnLst>
              <a:cxn ang="0">
                <a:pos x="connsiteX0" y="connsiteY0"/>
              </a:cxn>
              <a:cxn ang="0">
                <a:pos x="connsiteX1" y="connsiteY1"/>
              </a:cxn>
              <a:cxn ang="0">
                <a:pos x="connsiteX2" y="connsiteY2"/>
              </a:cxn>
              <a:cxn ang="0">
                <a:pos x="connsiteX3" y="connsiteY3"/>
              </a:cxn>
            </a:cxnLst>
            <a:rect l="l" t="t" r="r" b="b"/>
            <a:pathLst>
              <a:path w="9686104" h="2920037">
                <a:moveTo>
                  <a:pt x="1685886" y="0"/>
                </a:moveTo>
                <a:lnTo>
                  <a:pt x="9686104" y="0"/>
                </a:lnTo>
                <a:lnTo>
                  <a:pt x="8000220" y="2920037"/>
                </a:lnTo>
                <a:lnTo>
                  <a:pt x="0" y="2920037"/>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437068221"/>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63_3-Conten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609298C7-B9E6-4059-BD9E-D46B07B0E950}"/>
              </a:ext>
            </a:extLst>
          </p:cNvPr>
          <p:cNvSpPr>
            <a:spLocks noGrp="1"/>
          </p:cNvSpPr>
          <p:nvPr>
            <p:ph type="pic" sz="quarter" idx="10"/>
          </p:nvPr>
        </p:nvSpPr>
        <p:spPr>
          <a:xfrm>
            <a:off x="7249197" y="823913"/>
            <a:ext cx="7137563" cy="2782333"/>
          </a:xfrm>
          <a:custGeom>
            <a:avLst/>
            <a:gdLst>
              <a:gd name="connsiteX0" fmla="*/ 1606383 w 7137563"/>
              <a:gd name="connsiteY0" fmla="*/ 0 h 2782333"/>
              <a:gd name="connsiteX1" fmla="*/ 7137563 w 7137563"/>
              <a:gd name="connsiteY1" fmla="*/ 0 h 2782333"/>
              <a:gd name="connsiteX2" fmla="*/ 5531183 w 7137563"/>
              <a:gd name="connsiteY2" fmla="*/ 2782333 h 2782333"/>
              <a:gd name="connsiteX3" fmla="*/ 0 w 7137563"/>
              <a:gd name="connsiteY3" fmla="*/ 2782333 h 2782333"/>
            </a:gdLst>
            <a:ahLst/>
            <a:cxnLst>
              <a:cxn ang="0">
                <a:pos x="connsiteX0" y="connsiteY0"/>
              </a:cxn>
              <a:cxn ang="0">
                <a:pos x="connsiteX1" y="connsiteY1"/>
              </a:cxn>
              <a:cxn ang="0">
                <a:pos x="connsiteX2" y="connsiteY2"/>
              </a:cxn>
              <a:cxn ang="0">
                <a:pos x="connsiteX3" y="connsiteY3"/>
              </a:cxn>
            </a:cxnLst>
            <a:rect l="l" t="t" r="r" b="b"/>
            <a:pathLst>
              <a:path w="7137563" h="2782333">
                <a:moveTo>
                  <a:pt x="1606383" y="0"/>
                </a:moveTo>
                <a:lnTo>
                  <a:pt x="7137563" y="0"/>
                </a:lnTo>
                <a:lnTo>
                  <a:pt x="5531183" y="2782333"/>
                </a:lnTo>
                <a:lnTo>
                  <a:pt x="0" y="2782333"/>
                </a:lnTo>
                <a:close/>
              </a:path>
            </a:pathLst>
          </a:custGeom>
          <a:solidFill>
            <a:schemeClr val="bg1">
              <a:lumMod val="75000"/>
            </a:schemeClr>
          </a:solidFill>
        </p:spPr>
        <p:txBody>
          <a:bodyPr wrap="square">
            <a:noAutofit/>
          </a:bodyPr>
          <a:lstStyle/>
          <a:p>
            <a:endParaRPr lang="en-US"/>
          </a:p>
        </p:txBody>
      </p:sp>
      <p:sp>
        <p:nvSpPr>
          <p:cNvPr id="20" name="Picture Placeholder 19">
            <a:extLst>
              <a:ext uri="{FF2B5EF4-FFF2-40B4-BE49-F238E27FC236}">
                <a16:creationId xmlns:a16="http://schemas.microsoft.com/office/drawing/2014/main" id="{9E0B8672-D806-4402-8D21-4B83B0CB9E8D}"/>
              </a:ext>
            </a:extLst>
          </p:cNvPr>
          <p:cNvSpPr>
            <a:spLocks noGrp="1"/>
          </p:cNvSpPr>
          <p:nvPr>
            <p:ph type="pic" sz="quarter" idx="11"/>
          </p:nvPr>
        </p:nvSpPr>
        <p:spPr>
          <a:xfrm>
            <a:off x="5573185" y="3752334"/>
            <a:ext cx="7137563" cy="2782333"/>
          </a:xfrm>
          <a:custGeom>
            <a:avLst/>
            <a:gdLst>
              <a:gd name="connsiteX0" fmla="*/ 1606383 w 7137563"/>
              <a:gd name="connsiteY0" fmla="*/ 0 h 2782333"/>
              <a:gd name="connsiteX1" fmla="*/ 7137563 w 7137563"/>
              <a:gd name="connsiteY1" fmla="*/ 0 h 2782333"/>
              <a:gd name="connsiteX2" fmla="*/ 5531183 w 7137563"/>
              <a:gd name="connsiteY2" fmla="*/ 2782333 h 2782333"/>
              <a:gd name="connsiteX3" fmla="*/ 0 w 7137563"/>
              <a:gd name="connsiteY3" fmla="*/ 2782333 h 2782333"/>
            </a:gdLst>
            <a:ahLst/>
            <a:cxnLst>
              <a:cxn ang="0">
                <a:pos x="connsiteX0" y="connsiteY0"/>
              </a:cxn>
              <a:cxn ang="0">
                <a:pos x="connsiteX1" y="connsiteY1"/>
              </a:cxn>
              <a:cxn ang="0">
                <a:pos x="connsiteX2" y="connsiteY2"/>
              </a:cxn>
              <a:cxn ang="0">
                <a:pos x="connsiteX3" y="connsiteY3"/>
              </a:cxn>
            </a:cxnLst>
            <a:rect l="l" t="t" r="r" b="b"/>
            <a:pathLst>
              <a:path w="7137563" h="2782333">
                <a:moveTo>
                  <a:pt x="1606383" y="0"/>
                </a:moveTo>
                <a:lnTo>
                  <a:pt x="7137563" y="0"/>
                </a:lnTo>
                <a:lnTo>
                  <a:pt x="5531183" y="2782333"/>
                </a:lnTo>
                <a:lnTo>
                  <a:pt x="0" y="2782333"/>
                </a:lnTo>
                <a:close/>
              </a:path>
            </a:pathLst>
          </a:custGeom>
          <a:solidFill>
            <a:schemeClr val="bg1">
              <a:lumMod val="75000"/>
            </a:schemeClr>
          </a:solidFill>
        </p:spPr>
        <p:txBody>
          <a:bodyPr wrap="square">
            <a:noAutofit/>
          </a:bodyPr>
          <a:lstStyle/>
          <a:p>
            <a:endParaRPr lang="en-US"/>
          </a:p>
        </p:txBody>
      </p:sp>
      <p:sp>
        <p:nvSpPr>
          <p:cNvPr id="21" name="Picture Placeholder 20">
            <a:extLst>
              <a:ext uri="{FF2B5EF4-FFF2-40B4-BE49-F238E27FC236}">
                <a16:creationId xmlns:a16="http://schemas.microsoft.com/office/drawing/2014/main" id="{A44056F0-8859-4393-A4F4-C74C93D3954A}"/>
              </a:ext>
            </a:extLst>
          </p:cNvPr>
          <p:cNvSpPr>
            <a:spLocks noGrp="1"/>
          </p:cNvSpPr>
          <p:nvPr>
            <p:ph type="pic" sz="quarter" idx="12"/>
          </p:nvPr>
        </p:nvSpPr>
        <p:spPr>
          <a:xfrm>
            <a:off x="3901241" y="6680755"/>
            <a:ext cx="7137563" cy="2782333"/>
          </a:xfrm>
          <a:custGeom>
            <a:avLst/>
            <a:gdLst>
              <a:gd name="connsiteX0" fmla="*/ 1606383 w 7137563"/>
              <a:gd name="connsiteY0" fmla="*/ 0 h 2782333"/>
              <a:gd name="connsiteX1" fmla="*/ 7137563 w 7137563"/>
              <a:gd name="connsiteY1" fmla="*/ 0 h 2782333"/>
              <a:gd name="connsiteX2" fmla="*/ 5531183 w 7137563"/>
              <a:gd name="connsiteY2" fmla="*/ 2782333 h 2782333"/>
              <a:gd name="connsiteX3" fmla="*/ 0 w 7137563"/>
              <a:gd name="connsiteY3" fmla="*/ 2782333 h 2782333"/>
            </a:gdLst>
            <a:ahLst/>
            <a:cxnLst>
              <a:cxn ang="0">
                <a:pos x="connsiteX0" y="connsiteY0"/>
              </a:cxn>
              <a:cxn ang="0">
                <a:pos x="connsiteX1" y="connsiteY1"/>
              </a:cxn>
              <a:cxn ang="0">
                <a:pos x="connsiteX2" y="connsiteY2"/>
              </a:cxn>
              <a:cxn ang="0">
                <a:pos x="connsiteX3" y="connsiteY3"/>
              </a:cxn>
            </a:cxnLst>
            <a:rect l="l" t="t" r="r" b="b"/>
            <a:pathLst>
              <a:path w="7137563" h="2782333">
                <a:moveTo>
                  <a:pt x="1606383" y="0"/>
                </a:moveTo>
                <a:lnTo>
                  <a:pt x="7137563" y="0"/>
                </a:lnTo>
                <a:lnTo>
                  <a:pt x="5531183" y="2782333"/>
                </a:lnTo>
                <a:lnTo>
                  <a:pt x="0" y="2782333"/>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49745858"/>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64_3-Conten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C1B9D3ED-B4DD-47B8-8BF4-500AB47BE03C}"/>
              </a:ext>
            </a:extLst>
          </p:cNvPr>
          <p:cNvSpPr>
            <a:spLocks noGrp="1"/>
          </p:cNvSpPr>
          <p:nvPr>
            <p:ph type="pic" sz="quarter" idx="10"/>
          </p:nvPr>
        </p:nvSpPr>
        <p:spPr>
          <a:xfrm>
            <a:off x="7713690" y="823914"/>
            <a:ext cx="6679570" cy="2062785"/>
          </a:xfrm>
          <a:custGeom>
            <a:avLst/>
            <a:gdLst>
              <a:gd name="connsiteX0" fmla="*/ 1190950 w 6679570"/>
              <a:gd name="connsiteY0" fmla="*/ 0 h 2062785"/>
              <a:gd name="connsiteX1" fmla="*/ 2471414 w 6679570"/>
              <a:gd name="connsiteY1" fmla="*/ 0 h 2062785"/>
              <a:gd name="connsiteX2" fmla="*/ 6473382 w 6679570"/>
              <a:gd name="connsiteY2" fmla="*/ 0 h 2062785"/>
              <a:gd name="connsiteX3" fmla="*/ 6679570 w 6679570"/>
              <a:gd name="connsiteY3" fmla="*/ 0 h 2062785"/>
              <a:gd name="connsiteX4" fmla="*/ 5488621 w 6679570"/>
              <a:gd name="connsiteY4" fmla="*/ 2062785 h 2062785"/>
              <a:gd name="connsiteX5" fmla="*/ 5282432 w 6679570"/>
              <a:gd name="connsiteY5" fmla="*/ 2062785 h 2062785"/>
              <a:gd name="connsiteX6" fmla="*/ 1280464 w 6679570"/>
              <a:gd name="connsiteY6" fmla="*/ 2062785 h 2062785"/>
              <a:gd name="connsiteX7" fmla="*/ 0 w 6679570"/>
              <a:gd name="connsiteY7" fmla="*/ 2062785 h 206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9570" h="2062785">
                <a:moveTo>
                  <a:pt x="1190950" y="0"/>
                </a:moveTo>
                <a:lnTo>
                  <a:pt x="2471414" y="0"/>
                </a:lnTo>
                <a:lnTo>
                  <a:pt x="6473382" y="0"/>
                </a:lnTo>
                <a:lnTo>
                  <a:pt x="6679570" y="0"/>
                </a:lnTo>
                <a:lnTo>
                  <a:pt x="5488621" y="2062785"/>
                </a:lnTo>
                <a:lnTo>
                  <a:pt x="5282432" y="2062785"/>
                </a:lnTo>
                <a:lnTo>
                  <a:pt x="1280464" y="2062785"/>
                </a:lnTo>
                <a:lnTo>
                  <a:pt x="0" y="2062785"/>
                </a:lnTo>
                <a:close/>
              </a:path>
            </a:pathLst>
          </a:custGeom>
          <a:solidFill>
            <a:schemeClr val="bg1">
              <a:lumMod val="75000"/>
            </a:schemeClr>
          </a:solidFill>
        </p:spPr>
        <p:txBody>
          <a:bodyPr wrap="square">
            <a:noAutofit/>
          </a:bodyPr>
          <a:lstStyle/>
          <a:p>
            <a:endParaRPr lang="en-US"/>
          </a:p>
        </p:txBody>
      </p:sp>
      <p:sp>
        <p:nvSpPr>
          <p:cNvPr id="21" name="Picture Placeholder 20">
            <a:extLst>
              <a:ext uri="{FF2B5EF4-FFF2-40B4-BE49-F238E27FC236}">
                <a16:creationId xmlns:a16="http://schemas.microsoft.com/office/drawing/2014/main" id="{3ED7A517-1B7A-46EF-BDD8-B6A316D78521}"/>
              </a:ext>
            </a:extLst>
          </p:cNvPr>
          <p:cNvSpPr>
            <a:spLocks noGrp="1"/>
          </p:cNvSpPr>
          <p:nvPr>
            <p:ph type="pic" sz="quarter" idx="11"/>
          </p:nvPr>
        </p:nvSpPr>
        <p:spPr>
          <a:xfrm>
            <a:off x="6440707" y="3016042"/>
            <a:ext cx="6679570" cy="2062785"/>
          </a:xfrm>
          <a:custGeom>
            <a:avLst/>
            <a:gdLst>
              <a:gd name="connsiteX0" fmla="*/ 1190950 w 6679570"/>
              <a:gd name="connsiteY0" fmla="*/ 0 h 2062785"/>
              <a:gd name="connsiteX1" fmla="*/ 2471414 w 6679570"/>
              <a:gd name="connsiteY1" fmla="*/ 0 h 2062785"/>
              <a:gd name="connsiteX2" fmla="*/ 6473382 w 6679570"/>
              <a:gd name="connsiteY2" fmla="*/ 0 h 2062785"/>
              <a:gd name="connsiteX3" fmla="*/ 6679570 w 6679570"/>
              <a:gd name="connsiteY3" fmla="*/ 0 h 2062785"/>
              <a:gd name="connsiteX4" fmla="*/ 5488621 w 6679570"/>
              <a:gd name="connsiteY4" fmla="*/ 2062785 h 2062785"/>
              <a:gd name="connsiteX5" fmla="*/ 5282432 w 6679570"/>
              <a:gd name="connsiteY5" fmla="*/ 2062785 h 2062785"/>
              <a:gd name="connsiteX6" fmla="*/ 1280464 w 6679570"/>
              <a:gd name="connsiteY6" fmla="*/ 2062785 h 2062785"/>
              <a:gd name="connsiteX7" fmla="*/ 0 w 6679570"/>
              <a:gd name="connsiteY7" fmla="*/ 2062785 h 206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9570" h="2062785">
                <a:moveTo>
                  <a:pt x="1190950" y="0"/>
                </a:moveTo>
                <a:lnTo>
                  <a:pt x="2471414" y="0"/>
                </a:lnTo>
                <a:lnTo>
                  <a:pt x="6473382" y="0"/>
                </a:lnTo>
                <a:lnTo>
                  <a:pt x="6679570" y="0"/>
                </a:lnTo>
                <a:lnTo>
                  <a:pt x="5488621" y="2062785"/>
                </a:lnTo>
                <a:lnTo>
                  <a:pt x="5282432" y="2062785"/>
                </a:lnTo>
                <a:lnTo>
                  <a:pt x="1280464" y="2062785"/>
                </a:lnTo>
                <a:lnTo>
                  <a:pt x="0" y="2062785"/>
                </a:lnTo>
                <a:close/>
              </a:path>
            </a:pathLst>
          </a:custGeom>
          <a:solidFill>
            <a:schemeClr val="bg1">
              <a:lumMod val="75000"/>
            </a:schemeClr>
          </a:solidFill>
        </p:spPr>
        <p:txBody>
          <a:bodyPr wrap="square">
            <a:noAutofit/>
          </a:bodyPr>
          <a:lstStyle/>
          <a:p>
            <a:endParaRPr lang="en-US"/>
          </a:p>
        </p:txBody>
      </p:sp>
      <p:sp>
        <p:nvSpPr>
          <p:cNvPr id="25" name="Picture Placeholder 24">
            <a:extLst>
              <a:ext uri="{FF2B5EF4-FFF2-40B4-BE49-F238E27FC236}">
                <a16:creationId xmlns:a16="http://schemas.microsoft.com/office/drawing/2014/main" id="{0E4AA47F-1FD8-454F-9999-4B1676502F35}"/>
              </a:ext>
            </a:extLst>
          </p:cNvPr>
          <p:cNvSpPr>
            <a:spLocks noGrp="1"/>
          </p:cNvSpPr>
          <p:nvPr>
            <p:ph type="pic" sz="quarter" idx="12"/>
          </p:nvPr>
        </p:nvSpPr>
        <p:spPr>
          <a:xfrm>
            <a:off x="5167725" y="5208173"/>
            <a:ext cx="6679570" cy="2062785"/>
          </a:xfrm>
          <a:custGeom>
            <a:avLst/>
            <a:gdLst>
              <a:gd name="connsiteX0" fmla="*/ 1190950 w 6679570"/>
              <a:gd name="connsiteY0" fmla="*/ 0 h 2062785"/>
              <a:gd name="connsiteX1" fmla="*/ 2471414 w 6679570"/>
              <a:gd name="connsiteY1" fmla="*/ 0 h 2062785"/>
              <a:gd name="connsiteX2" fmla="*/ 6473382 w 6679570"/>
              <a:gd name="connsiteY2" fmla="*/ 0 h 2062785"/>
              <a:gd name="connsiteX3" fmla="*/ 6679570 w 6679570"/>
              <a:gd name="connsiteY3" fmla="*/ 0 h 2062785"/>
              <a:gd name="connsiteX4" fmla="*/ 5488621 w 6679570"/>
              <a:gd name="connsiteY4" fmla="*/ 2062785 h 2062785"/>
              <a:gd name="connsiteX5" fmla="*/ 5282432 w 6679570"/>
              <a:gd name="connsiteY5" fmla="*/ 2062785 h 2062785"/>
              <a:gd name="connsiteX6" fmla="*/ 1280464 w 6679570"/>
              <a:gd name="connsiteY6" fmla="*/ 2062785 h 2062785"/>
              <a:gd name="connsiteX7" fmla="*/ 0 w 6679570"/>
              <a:gd name="connsiteY7" fmla="*/ 2062785 h 206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9570" h="2062785">
                <a:moveTo>
                  <a:pt x="1190950" y="0"/>
                </a:moveTo>
                <a:lnTo>
                  <a:pt x="2471414" y="0"/>
                </a:lnTo>
                <a:lnTo>
                  <a:pt x="6473382" y="0"/>
                </a:lnTo>
                <a:lnTo>
                  <a:pt x="6679570" y="0"/>
                </a:lnTo>
                <a:lnTo>
                  <a:pt x="5488621" y="2062785"/>
                </a:lnTo>
                <a:lnTo>
                  <a:pt x="5282432" y="2062785"/>
                </a:lnTo>
                <a:lnTo>
                  <a:pt x="1280464" y="2062785"/>
                </a:lnTo>
                <a:lnTo>
                  <a:pt x="0" y="2062785"/>
                </a:lnTo>
                <a:close/>
              </a:path>
            </a:pathLst>
          </a:custGeom>
          <a:solidFill>
            <a:schemeClr val="bg1">
              <a:lumMod val="75000"/>
            </a:schemeClr>
          </a:solidFill>
        </p:spPr>
        <p:txBody>
          <a:bodyPr wrap="square">
            <a:noAutofit/>
          </a:bodyPr>
          <a:lstStyle/>
          <a:p>
            <a:endParaRPr lang="en-US"/>
          </a:p>
        </p:txBody>
      </p:sp>
      <p:sp>
        <p:nvSpPr>
          <p:cNvPr id="26" name="Picture Placeholder 25">
            <a:extLst>
              <a:ext uri="{FF2B5EF4-FFF2-40B4-BE49-F238E27FC236}">
                <a16:creationId xmlns:a16="http://schemas.microsoft.com/office/drawing/2014/main" id="{36250176-7A99-4E36-BFA2-33060C965F99}"/>
              </a:ext>
            </a:extLst>
          </p:cNvPr>
          <p:cNvSpPr>
            <a:spLocks noGrp="1"/>
          </p:cNvSpPr>
          <p:nvPr>
            <p:ph type="pic" sz="quarter" idx="13"/>
          </p:nvPr>
        </p:nvSpPr>
        <p:spPr>
          <a:xfrm>
            <a:off x="3894740" y="7400302"/>
            <a:ext cx="6679570" cy="2062785"/>
          </a:xfrm>
          <a:custGeom>
            <a:avLst/>
            <a:gdLst>
              <a:gd name="connsiteX0" fmla="*/ 1190950 w 6679570"/>
              <a:gd name="connsiteY0" fmla="*/ 0 h 2062785"/>
              <a:gd name="connsiteX1" fmla="*/ 2471414 w 6679570"/>
              <a:gd name="connsiteY1" fmla="*/ 0 h 2062785"/>
              <a:gd name="connsiteX2" fmla="*/ 6473382 w 6679570"/>
              <a:gd name="connsiteY2" fmla="*/ 0 h 2062785"/>
              <a:gd name="connsiteX3" fmla="*/ 6679570 w 6679570"/>
              <a:gd name="connsiteY3" fmla="*/ 0 h 2062785"/>
              <a:gd name="connsiteX4" fmla="*/ 5488621 w 6679570"/>
              <a:gd name="connsiteY4" fmla="*/ 2062785 h 2062785"/>
              <a:gd name="connsiteX5" fmla="*/ 5282432 w 6679570"/>
              <a:gd name="connsiteY5" fmla="*/ 2062785 h 2062785"/>
              <a:gd name="connsiteX6" fmla="*/ 1280464 w 6679570"/>
              <a:gd name="connsiteY6" fmla="*/ 2062785 h 2062785"/>
              <a:gd name="connsiteX7" fmla="*/ 0 w 6679570"/>
              <a:gd name="connsiteY7" fmla="*/ 2062785 h 206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9570" h="2062785">
                <a:moveTo>
                  <a:pt x="1190950" y="0"/>
                </a:moveTo>
                <a:lnTo>
                  <a:pt x="2471414" y="0"/>
                </a:lnTo>
                <a:lnTo>
                  <a:pt x="6473382" y="0"/>
                </a:lnTo>
                <a:lnTo>
                  <a:pt x="6679570" y="0"/>
                </a:lnTo>
                <a:lnTo>
                  <a:pt x="5488621" y="2062785"/>
                </a:lnTo>
                <a:lnTo>
                  <a:pt x="5282432" y="2062785"/>
                </a:lnTo>
                <a:lnTo>
                  <a:pt x="1280464" y="2062785"/>
                </a:lnTo>
                <a:lnTo>
                  <a:pt x="0" y="2062785"/>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639916050"/>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65_3-Conten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BFFC655F-8F08-44A5-B810-44BCBE2D17AF}"/>
              </a:ext>
            </a:extLst>
          </p:cNvPr>
          <p:cNvSpPr>
            <a:spLocks noGrp="1"/>
          </p:cNvSpPr>
          <p:nvPr>
            <p:ph type="pic" sz="quarter" idx="13"/>
          </p:nvPr>
        </p:nvSpPr>
        <p:spPr>
          <a:xfrm>
            <a:off x="9780853" y="7025644"/>
            <a:ext cx="4911339" cy="1649055"/>
          </a:xfrm>
          <a:custGeom>
            <a:avLst/>
            <a:gdLst>
              <a:gd name="connsiteX0" fmla="*/ 952084 w 4911339"/>
              <a:gd name="connsiteY0" fmla="*/ 0 h 1649055"/>
              <a:gd name="connsiteX1" fmla="*/ 4911339 w 4911339"/>
              <a:gd name="connsiteY1" fmla="*/ 0 h 1649055"/>
              <a:gd name="connsiteX2" fmla="*/ 3959257 w 4911339"/>
              <a:gd name="connsiteY2" fmla="*/ 1649055 h 1649055"/>
              <a:gd name="connsiteX3" fmla="*/ 0 w 4911339"/>
              <a:gd name="connsiteY3" fmla="*/ 1649055 h 1649055"/>
            </a:gdLst>
            <a:ahLst/>
            <a:cxnLst>
              <a:cxn ang="0">
                <a:pos x="connsiteX0" y="connsiteY0"/>
              </a:cxn>
              <a:cxn ang="0">
                <a:pos x="connsiteX1" y="connsiteY1"/>
              </a:cxn>
              <a:cxn ang="0">
                <a:pos x="connsiteX2" y="connsiteY2"/>
              </a:cxn>
              <a:cxn ang="0">
                <a:pos x="connsiteX3" y="connsiteY3"/>
              </a:cxn>
            </a:cxnLst>
            <a:rect l="l" t="t" r="r" b="b"/>
            <a:pathLst>
              <a:path w="4911339" h="1649055">
                <a:moveTo>
                  <a:pt x="952084" y="0"/>
                </a:moveTo>
                <a:lnTo>
                  <a:pt x="4911339" y="0"/>
                </a:lnTo>
                <a:lnTo>
                  <a:pt x="3959257" y="1649055"/>
                </a:lnTo>
                <a:lnTo>
                  <a:pt x="0" y="1649055"/>
                </a:lnTo>
                <a:close/>
              </a:path>
            </a:pathLst>
          </a:custGeom>
          <a:solidFill>
            <a:schemeClr val="bg1">
              <a:lumMod val="75000"/>
            </a:schemeClr>
          </a:solidFill>
        </p:spPr>
        <p:txBody>
          <a:bodyPr wrap="square">
            <a:noAutofit/>
          </a:bodyPr>
          <a:lstStyle/>
          <a:p>
            <a:endParaRPr lang="en-US"/>
          </a:p>
        </p:txBody>
      </p:sp>
      <p:sp>
        <p:nvSpPr>
          <p:cNvPr id="25" name="Picture Placeholder 24">
            <a:extLst>
              <a:ext uri="{FF2B5EF4-FFF2-40B4-BE49-F238E27FC236}">
                <a16:creationId xmlns:a16="http://schemas.microsoft.com/office/drawing/2014/main" id="{222A6A44-116A-4EC5-AC60-F8130E5FEFA7}"/>
              </a:ext>
            </a:extLst>
          </p:cNvPr>
          <p:cNvSpPr>
            <a:spLocks noGrp="1"/>
          </p:cNvSpPr>
          <p:nvPr>
            <p:ph type="pic" sz="quarter" idx="12"/>
          </p:nvPr>
        </p:nvSpPr>
        <p:spPr>
          <a:xfrm>
            <a:off x="11200554" y="5221197"/>
            <a:ext cx="5943526" cy="1649056"/>
          </a:xfrm>
          <a:custGeom>
            <a:avLst/>
            <a:gdLst>
              <a:gd name="connsiteX0" fmla="*/ 952084 w 5943526"/>
              <a:gd name="connsiteY0" fmla="*/ 0 h 1649056"/>
              <a:gd name="connsiteX1" fmla="*/ 1720581 w 5943526"/>
              <a:gd name="connsiteY1" fmla="*/ 0 h 1649056"/>
              <a:gd name="connsiteX2" fmla="*/ 5175028 w 5943526"/>
              <a:gd name="connsiteY2" fmla="*/ 0 h 1649056"/>
              <a:gd name="connsiteX3" fmla="*/ 5943526 w 5943526"/>
              <a:gd name="connsiteY3" fmla="*/ 0 h 1649056"/>
              <a:gd name="connsiteX4" fmla="*/ 4991441 w 5943526"/>
              <a:gd name="connsiteY4" fmla="*/ 1649056 h 1649056"/>
              <a:gd name="connsiteX5" fmla="*/ 4222944 w 5943526"/>
              <a:gd name="connsiteY5" fmla="*/ 1649056 h 1649056"/>
              <a:gd name="connsiteX6" fmla="*/ 768497 w 5943526"/>
              <a:gd name="connsiteY6" fmla="*/ 1649056 h 1649056"/>
              <a:gd name="connsiteX7" fmla="*/ 0 w 5943526"/>
              <a:gd name="connsiteY7" fmla="*/ 1649056 h 164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3526" h="1649056">
                <a:moveTo>
                  <a:pt x="952084" y="0"/>
                </a:moveTo>
                <a:lnTo>
                  <a:pt x="1720581" y="0"/>
                </a:lnTo>
                <a:lnTo>
                  <a:pt x="5175028" y="0"/>
                </a:lnTo>
                <a:lnTo>
                  <a:pt x="5943526" y="0"/>
                </a:lnTo>
                <a:lnTo>
                  <a:pt x="4991441" y="1649056"/>
                </a:lnTo>
                <a:lnTo>
                  <a:pt x="4222944" y="1649056"/>
                </a:lnTo>
                <a:lnTo>
                  <a:pt x="768497" y="1649056"/>
                </a:lnTo>
                <a:lnTo>
                  <a:pt x="0" y="1649056"/>
                </a:lnTo>
                <a:close/>
              </a:path>
            </a:pathLst>
          </a:custGeom>
          <a:solidFill>
            <a:schemeClr val="bg1">
              <a:lumMod val="75000"/>
            </a:schemeClr>
          </a:solidFill>
        </p:spPr>
        <p:txBody>
          <a:bodyPr wrap="square">
            <a:noAutofit/>
          </a:bodyPr>
          <a:lstStyle/>
          <a:p>
            <a:endParaRPr lang="en-US"/>
          </a:p>
        </p:txBody>
      </p:sp>
      <p:sp>
        <p:nvSpPr>
          <p:cNvPr id="20" name="Picture Placeholder 19">
            <a:extLst>
              <a:ext uri="{FF2B5EF4-FFF2-40B4-BE49-F238E27FC236}">
                <a16:creationId xmlns:a16="http://schemas.microsoft.com/office/drawing/2014/main" id="{B3E14A9D-53AD-43FF-B2C4-5FF2082D9058}"/>
              </a:ext>
            </a:extLst>
          </p:cNvPr>
          <p:cNvSpPr>
            <a:spLocks noGrp="1"/>
          </p:cNvSpPr>
          <p:nvPr>
            <p:ph type="pic" sz="quarter" idx="11"/>
          </p:nvPr>
        </p:nvSpPr>
        <p:spPr>
          <a:xfrm>
            <a:off x="9473646" y="3416749"/>
            <a:ext cx="6198672" cy="1649056"/>
          </a:xfrm>
          <a:custGeom>
            <a:avLst/>
            <a:gdLst>
              <a:gd name="connsiteX0" fmla="*/ 952084 w 6198672"/>
              <a:gd name="connsiteY0" fmla="*/ 0 h 1649056"/>
              <a:gd name="connsiteX1" fmla="*/ 1975728 w 6198672"/>
              <a:gd name="connsiteY1" fmla="*/ 0 h 1649056"/>
              <a:gd name="connsiteX2" fmla="*/ 5175028 w 6198672"/>
              <a:gd name="connsiteY2" fmla="*/ 0 h 1649056"/>
              <a:gd name="connsiteX3" fmla="*/ 6198672 w 6198672"/>
              <a:gd name="connsiteY3" fmla="*/ 0 h 1649056"/>
              <a:gd name="connsiteX4" fmla="*/ 5246588 w 6198672"/>
              <a:gd name="connsiteY4" fmla="*/ 1649056 h 1649056"/>
              <a:gd name="connsiteX5" fmla="*/ 4222944 w 6198672"/>
              <a:gd name="connsiteY5" fmla="*/ 1649056 h 1649056"/>
              <a:gd name="connsiteX6" fmla="*/ 1023644 w 6198672"/>
              <a:gd name="connsiteY6" fmla="*/ 1649056 h 1649056"/>
              <a:gd name="connsiteX7" fmla="*/ 0 w 6198672"/>
              <a:gd name="connsiteY7" fmla="*/ 1649056 h 164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8672" h="1649056">
                <a:moveTo>
                  <a:pt x="952084" y="0"/>
                </a:moveTo>
                <a:lnTo>
                  <a:pt x="1975728" y="0"/>
                </a:lnTo>
                <a:lnTo>
                  <a:pt x="5175028" y="0"/>
                </a:lnTo>
                <a:lnTo>
                  <a:pt x="6198672" y="0"/>
                </a:lnTo>
                <a:lnTo>
                  <a:pt x="5246588" y="1649056"/>
                </a:lnTo>
                <a:lnTo>
                  <a:pt x="4222944" y="1649056"/>
                </a:lnTo>
                <a:lnTo>
                  <a:pt x="1023644" y="1649056"/>
                </a:lnTo>
                <a:lnTo>
                  <a:pt x="0" y="1649056"/>
                </a:lnTo>
                <a:close/>
              </a:path>
            </a:pathLst>
          </a:custGeom>
          <a:solidFill>
            <a:schemeClr val="bg1">
              <a:lumMod val="75000"/>
            </a:schemeClr>
          </a:solidFill>
        </p:spPr>
        <p:txBody>
          <a:bodyPr wrap="square">
            <a:noAutofit/>
          </a:bodyPr>
          <a:lstStyle/>
          <a:p>
            <a:endParaRPr lang="en-US"/>
          </a:p>
        </p:txBody>
      </p:sp>
      <p:sp>
        <p:nvSpPr>
          <p:cNvPr id="19" name="Picture Placeholder 18">
            <a:extLst>
              <a:ext uri="{FF2B5EF4-FFF2-40B4-BE49-F238E27FC236}">
                <a16:creationId xmlns:a16="http://schemas.microsoft.com/office/drawing/2014/main" id="{61C40274-48C6-4171-B6C5-0B84519222E2}"/>
              </a:ext>
            </a:extLst>
          </p:cNvPr>
          <p:cNvSpPr>
            <a:spLocks noGrp="1"/>
          </p:cNvSpPr>
          <p:nvPr>
            <p:ph type="pic" sz="quarter" idx="10"/>
          </p:nvPr>
        </p:nvSpPr>
        <p:spPr>
          <a:xfrm>
            <a:off x="10846930" y="1612301"/>
            <a:ext cx="4549188" cy="1649056"/>
          </a:xfrm>
          <a:custGeom>
            <a:avLst/>
            <a:gdLst>
              <a:gd name="connsiteX0" fmla="*/ 952084 w 4549188"/>
              <a:gd name="connsiteY0" fmla="*/ 0 h 1649056"/>
              <a:gd name="connsiteX1" fmla="*/ 4549188 w 4549188"/>
              <a:gd name="connsiteY1" fmla="*/ 0 h 1649056"/>
              <a:gd name="connsiteX2" fmla="*/ 3597105 w 4549188"/>
              <a:gd name="connsiteY2" fmla="*/ 1649056 h 1649056"/>
              <a:gd name="connsiteX3" fmla="*/ 0 w 4549188"/>
              <a:gd name="connsiteY3" fmla="*/ 1649056 h 1649056"/>
            </a:gdLst>
            <a:ahLst/>
            <a:cxnLst>
              <a:cxn ang="0">
                <a:pos x="connsiteX0" y="connsiteY0"/>
              </a:cxn>
              <a:cxn ang="0">
                <a:pos x="connsiteX1" y="connsiteY1"/>
              </a:cxn>
              <a:cxn ang="0">
                <a:pos x="connsiteX2" y="connsiteY2"/>
              </a:cxn>
              <a:cxn ang="0">
                <a:pos x="connsiteX3" y="connsiteY3"/>
              </a:cxn>
            </a:cxnLst>
            <a:rect l="l" t="t" r="r" b="b"/>
            <a:pathLst>
              <a:path w="4549188" h="1649056">
                <a:moveTo>
                  <a:pt x="952084" y="0"/>
                </a:moveTo>
                <a:lnTo>
                  <a:pt x="4549188" y="0"/>
                </a:lnTo>
                <a:lnTo>
                  <a:pt x="3597105" y="1649056"/>
                </a:lnTo>
                <a:lnTo>
                  <a:pt x="0" y="1649056"/>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2944769989"/>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66_3-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05364E8-4400-46A5-9C39-250C7270A79A}"/>
              </a:ext>
            </a:extLst>
          </p:cNvPr>
          <p:cNvSpPr>
            <a:spLocks noGrp="1"/>
          </p:cNvSpPr>
          <p:nvPr>
            <p:ph type="pic" sz="quarter" idx="10"/>
          </p:nvPr>
        </p:nvSpPr>
        <p:spPr>
          <a:xfrm>
            <a:off x="0" y="0"/>
            <a:ext cx="12062042" cy="10287000"/>
          </a:xfrm>
          <a:custGeom>
            <a:avLst/>
            <a:gdLst>
              <a:gd name="connsiteX0" fmla="*/ 0 w 12062042"/>
              <a:gd name="connsiteY0" fmla="*/ 0 h 10287000"/>
              <a:gd name="connsiteX1" fmla="*/ 4209197 w 12062042"/>
              <a:gd name="connsiteY1" fmla="*/ 0 h 10287000"/>
              <a:gd name="connsiteX2" fmla="*/ 5486402 w 12062042"/>
              <a:gd name="connsiteY2" fmla="*/ 0 h 10287000"/>
              <a:gd name="connsiteX3" fmla="*/ 12062042 w 12062042"/>
              <a:gd name="connsiteY3" fmla="*/ 0 h 10287000"/>
              <a:gd name="connsiteX4" fmla="*/ 6122842 w 12062042"/>
              <a:gd name="connsiteY4" fmla="*/ 10287000 h 10287000"/>
              <a:gd name="connsiteX5" fmla="*/ 4360985 w 12062042"/>
              <a:gd name="connsiteY5" fmla="*/ 10287000 h 10287000"/>
              <a:gd name="connsiteX6" fmla="*/ 78778 w 12062042"/>
              <a:gd name="connsiteY6" fmla="*/ 10287000 h 10287000"/>
              <a:gd name="connsiteX7" fmla="*/ 0 w 12062042"/>
              <a:gd name="connsiteY7" fmla="*/ 10287000 h 10287000"/>
              <a:gd name="connsiteX8" fmla="*/ 0 w 12062042"/>
              <a:gd name="connsiteY8" fmla="*/ 7290548 h 10287000"/>
              <a:gd name="connsiteX9" fmla="*/ 0 w 12062042"/>
              <a:gd name="connsiteY9" fmla="*/ 5676901 h 10287000"/>
              <a:gd name="connsiteX10" fmla="*/ 0 w 12062042"/>
              <a:gd name="connsiteY10" fmla="*/ 3964165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62042" h="10287000">
                <a:moveTo>
                  <a:pt x="0" y="0"/>
                </a:moveTo>
                <a:lnTo>
                  <a:pt x="4209197" y="0"/>
                </a:lnTo>
                <a:lnTo>
                  <a:pt x="5486402" y="0"/>
                </a:lnTo>
                <a:lnTo>
                  <a:pt x="12062042" y="0"/>
                </a:lnTo>
                <a:lnTo>
                  <a:pt x="6122842" y="10287000"/>
                </a:lnTo>
                <a:lnTo>
                  <a:pt x="4360985" y="10287000"/>
                </a:lnTo>
                <a:lnTo>
                  <a:pt x="78778" y="10287000"/>
                </a:lnTo>
                <a:lnTo>
                  <a:pt x="0" y="10287000"/>
                </a:lnTo>
                <a:lnTo>
                  <a:pt x="0" y="7290548"/>
                </a:lnTo>
                <a:lnTo>
                  <a:pt x="0" y="5676901"/>
                </a:lnTo>
                <a:lnTo>
                  <a:pt x="0" y="3964165"/>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19593570"/>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67_3-Conten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D544CAF9-6CA7-4950-A67A-037306C09672}"/>
              </a:ext>
            </a:extLst>
          </p:cNvPr>
          <p:cNvSpPr>
            <a:spLocks noGrp="1"/>
          </p:cNvSpPr>
          <p:nvPr>
            <p:ph type="pic" sz="quarter" idx="11"/>
          </p:nvPr>
        </p:nvSpPr>
        <p:spPr>
          <a:xfrm>
            <a:off x="0" y="2438400"/>
            <a:ext cx="9104374" cy="7848600"/>
          </a:xfrm>
          <a:custGeom>
            <a:avLst/>
            <a:gdLst>
              <a:gd name="connsiteX0" fmla="*/ 4552186 w 9104374"/>
              <a:gd name="connsiteY0" fmla="*/ 0 h 7848600"/>
              <a:gd name="connsiteX1" fmla="*/ 9104374 w 9104374"/>
              <a:gd name="connsiteY1" fmla="*/ 7848600 h 7848600"/>
              <a:gd name="connsiteX2" fmla="*/ 0 w 9104374"/>
              <a:gd name="connsiteY2" fmla="*/ 7848600 h 7848600"/>
            </a:gdLst>
            <a:ahLst/>
            <a:cxnLst>
              <a:cxn ang="0">
                <a:pos x="connsiteX0" y="connsiteY0"/>
              </a:cxn>
              <a:cxn ang="0">
                <a:pos x="connsiteX1" y="connsiteY1"/>
              </a:cxn>
              <a:cxn ang="0">
                <a:pos x="connsiteX2" y="connsiteY2"/>
              </a:cxn>
            </a:cxnLst>
            <a:rect l="l" t="t" r="r" b="b"/>
            <a:pathLst>
              <a:path w="9104374" h="7848600">
                <a:moveTo>
                  <a:pt x="4552186" y="0"/>
                </a:moveTo>
                <a:lnTo>
                  <a:pt x="9104374" y="7848600"/>
                </a:lnTo>
                <a:lnTo>
                  <a:pt x="0" y="7848600"/>
                </a:lnTo>
                <a:close/>
              </a:path>
            </a:pathLst>
          </a:custGeom>
          <a:solidFill>
            <a:schemeClr val="bg1">
              <a:lumMod val="75000"/>
            </a:schemeClr>
          </a:solidFill>
        </p:spPr>
        <p:txBody>
          <a:bodyPr wrap="square">
            <a:noAutofit/>
          </a:bodyPr>
          <a:lstStyle/>
          <a:p>
            <a:endParaRPr lang="en-US"/>
          </a:p>
        </p:txBody>
      </p:sp>
      <p:sp>
        <p:nvSpPr>
          <p:cNvPr id="19" name="Picture Placeholder 18">
            <a:extLst>
              <a:ext uri="{FF2B5EF4-FFF2-40B4-BE49-F238E27FC236}">
                <a16:creationId xmlns:a16="http://schemas.microsoft.com/office/drawing/2014/main" id="{F34FDC8D-8C33-454C-A79A-2BD68EAF46C8}"/>
              </a:ext>
            </a:extLst>
          </p:cNvPr>
          <p:cNvSpPr>
            <a:spLocks noGrp="1"/>
          </p:cNvSpPr>
          <p:nvPr>
            <p:ph type="pic" sz="quarter" idx="10"/>
          </p:nvPr>
        </p:nvSpPr>
        <p:spPr>
          <a:xfrm>
            <a:off x="3313882" y="2"/>
            <a:ext cx="6585200" cy="5676898"/>
          </a:xfrm>
          <a:custGeom>
            <a:avLst/>
            <a:gdLst>
              <a:gd name="connsiteX0" fmla="*/ 0 w 6585200"/>
              <a:gd name="connsiteY0" fmla="*/ 0 h 5676898"/>
              <a:gd name="connsiteX1" fmla="*/ 6585200 w 6585200"/>
              <a:gd name="connsiteY1" fmla="*/ 0 h 5676898"/>
              <a:gd name="connsiteX2" fmla="*/ 3292599 w 6585200"/>
              <a:gd name="connsiteY2" fmla="*/ 5676898 h 5676898"/>
            </a:gdLst>
            <a:ahLst/>
            <a:cxnLst>
              <a:cxn ang="0">
                <a:pos x="connsiteX0" y="connsiteY0"/>
              </a:cxn>
              <a:cxn ang="0">
                <a:pos x="connsiteX1" y="connsiteY1"/>
              </a:cxn>
              <a:cxn ang="0">
                <a:pos x="connsiteX2" y="connsiteY2"/>
              </a:cxn>
            </a:cxnLst>
            <a:rect l="l" t="t" r="r" b="b"/>
            <a:pathLst>
              <a:path w="6585200" h="5676898">
                <a:moveTo>
                  <a:pt x="0" y="0"/>
                </a:moveTo>
                <a:lnTo>
                  <a:pt x="6585200" y="0"/>
                </a:lnTo>
                <a:lnTo>
                  <a:pt x="3292599" y="5676898"/>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2548134381"/>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68_3-Conten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7D6D4A8A-2655-4F4E-A0BE-BD7F6E7BF742}"/>
              </a:ext>
            </a:extLst>
          </p:cNvPr>
          <p:cNvSpPr>
            <a:spLocks noGrp="1"/>
          </p:cNvSpPr>
          <p:nvPr>
            <p:ph type="pic" sz="quarter" idx="11"/>
          </p:nvPr>
        </p:nvSpPr>
        <p:spPr>
          <a:xfrm>
            <a:off x="9183626" y="2438400"/>
            <a:ext cx="9104374" cy="7848600"/>
          </a:xfrm>
          <a:custGeom>
            <a:avLst/>
            <a:gdLst>
              <a:gd name="connsiteX0" fmla="*/ 4552188 w 9104374"/>
              <a:gd name="connsiteY0" fmla="*/ 0 h 7848600"/>
              <a:gd name="connsiteX1" fmla="*/ 9104374 w 9104374"/>
              <a:gd name="connsiteY1" fmla="*/ 7848600 h 7848600"/>
              <a:gd name="connsiteX2" fmla="*/ 0 w 9104374"/>
              <a:gd name="connsiteY2" fmla="*/ 7848600 h 7848600"/>
            </a:gdLst>
            <a:ahLst/>
            <a:cxnLst>
              <a:cxn ang="0">
                <a:pos x="connsiteX0" y="connsiteY0"/>
              </a:cxn>
              <a:cxn ang="0">
                <a:pos x="connsiteX1" y="connsiteY1"/>
              </a:cxn>
              <a:cxn ang="0">
                <a:pos x="connsiteX2" y="connsiteY2"/>
              </a:cxn>
            </a:cxnLst>
            <a:rect l="l" t="t" r="r" b="b"/>
            <a:pathLst>
              <a:path w="9104374" h="7848600">
                <a:moveTo>
                  <a:pt x="4552188" y="0"/>
                </a:moveTo>
                <a:lnTo>
                  <a:pt x="9104374" y="7848600"/>
                </a:lnTo>
                <a:lnTo>
                  <a:pt x="0" y="7848600"/>
                </a:lnTo>
                <a:close/>
              </a:path>
            </a:pathLst>
          </a:custGeom>
          <a:solidFill>
            <a:schemeClr val="bg1">
              <a:lumMod val="75000"/>
            </a:schemeClr>
          </a:solidFill>
        </p:spPr>
        <p:txBody>
          <a:bodyPr wrap="square">
            <a:noAutofit/>
          </a:bodyPr>
          <a:lstStyle/>
          <a:p>
            <a:endParaRPr lang="en-US"/>
          </a:p>
        </p:txBody>
      </p:sp>
      <p:sp>
        <p:nvSpPr>
          <p:cNvPr id="19" name="Picture Placeholder 18">
            <a:extLst>
              <a:ext uri="{FF2B5EF4-FFF2-40B4-BE49-F238E27FC236}">
                <a16:creationId xmlns:a16="http://schemas.microsoft.com/office/drawing/2014/main" id="{49056EC9-C39C-4B7A-891E-1B4367E5E84D}"/>
              </a:ext>
            </a:extLst>
          </p:cNvPr>
          <p:cNvSpPr>
            <a:spLocks noGrp="1"/>
          </p:cNvSpPr>
          <p:nvPr>
            <p:ph type="pic" sz="quarter" idx="10"/>
          </p:nvPr>
        </p:nvSpPr>
        <p:spPr>
          <a:xfrm>
            <a:off x="8388918" y="2"/>
            <a:ext cx="6585200" cy="5676898"/>
          </a:xfrm>
          <a:custGeom>
            <a:avLst/>
            <a:gdLst>
              <a:gd name="connsiteX0" fmla="*/ 0 w 6585200"/>
              <a:gd name="connsiteY0" fmla="*/ 0 h 5676898"/>
              <a:gd name="connsiteX1" fmla="*/ 6585200 w 6585200"/>
              <a:gd name="connsiteY1" fmla="*/ 0 h 5676898"/>
              <a:gd name="connsiteX2" fmla="*/ 3292601 w 6585200"/>
              <a:gd name="connsiteY2" fmla="*/ 5676898 h 5676898"/>
            </a:gdLst>
            <a:ahLst/>
            <a:cxnLst>
              <a:cxn ang="0">
                <a:pos x="connsiteX0" y="connsiteY0"/>
              </a:cxn>
              <a:cxn ang="0">
                <a:pos x="connsiteX1" y="connsiteY1"/>
              </a:cxn>
              <a:cxn ang="0">
                <a:pos x="connsiteX2" y="connsiteY2"/>
              </a:cxn>
            </a:cxnLst>
            <a:rect l="l" t="t" r="r" b="b"/>
            <a:pathLst>
              <a:path w="6585200" h="5676898">
                <a:moveTo>
                  <a:pt x="0" y="0"/>
                </a:moveTo>
                <a:lnTo>
                  <a:pt x="6585200" y="0"/>
                </a:lnTo>
                <a:lnTo>
                  <a:pt x="3292601" y="5676898"/>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4115743001"/>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69_3-Content">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018EE752-AC2F-4B81-B803-B5F268AD9987}"/>
              </a:ext>
            </a:extLst>
          </p:cNvPr>
          <p:cNvSpPr>
            <a:spLocks noGrp="1"/>
          </p:cNvSpPr>
          <p:nvPr>
            <p:ph type="pic" sz="quarter" idx="15"/>
          </p:nvPr>
        </p:nvSpPr>
        <p:spPr>
          <a:xfrm>
            <a:off x="3189992" y="5337067"/>
            <a:ext cx="5696108" cy="4949933"/>
          </a:xfrm>
          <a:custGeom>
            <a:avLst/>
            <a:gdLst>
              <a:gd name="connsiteX0" fmla="*/ 2857846 w 5696108"/>
              <a:gd name="connsiteY0" fmla="*/ 0 h 4949933"/>
              <a:gd name="connsiteX1" fmla="*/ 5696108 w 5696108"/>
              <a:gd name="connsiteY1" fmla="*/ 4938627 h 4949933"/>
              <a:gd name="connsiteX2" fmla="*/ 0 w 5696108"/>
              <a:gd name="connsiteY2" fmla="*/ 4949933 h 4949933"/>
            </a:gdLst>
            <a:ahLst/>
            <a:cxnLst>
              <a:cxn ang="0">
                <a:pos x="connsiteX0" y="connsiteY0"/>
              </a:cxn>
              <a:cxn ang="0">
                <a:pos x="connsiteX1" y="connsiteY1"/>
              </a:cxn>
              <a:cxn ang="0">
                <a:pos x="connsiteX2" y="connsiteY2"/>
              </a:cxn>
            </a:cxnLst>
            <a:rect l="l" t="t" r="r" b="b"/>
            <a:pathLst>
              <a:path w="5696108" h="4949933">
                <a:moveTo>
                  <a:pt x="2857846" y="0"/>
                </a:moveTo>
                <a:lnTo>
                  <a:pt x="5696108" y="4938627"/>
                </a:lnTo>
                <a:lnTo>
                  <a:pt x="0" y="4949933"/>
                </a:lnTo>
                <a:close/>
              </a:path>
            </a:pathLst>
          </a:custGeom>
          <a:solidFill>
            <a:schemeClr val="bg1">
              <a:lumMod val="75000"/>
            </a:schemeClr>
          </a:solidFill>
        </p:spPr>
        <p:txBody>
          <a:bodyPr wrap="square">
            <a:noAutofit/>
          </a:bodyPr>
          <a:lstStyle/>
          <a:p>
            <a:endParaRPr lang="en-US"/>
          </a:p>
        </p:txBody>
      </p:sp>
      <p:sp>
        <p:nvSpPr>
          <p:cNvPr id="31" name="Picture Placeholder 30">
            <a:extLst>
              <a:ext uri="{FF2B5EF4-FFF2-40B4-BE49-F238E27FC236}">
                <a16:creationId xmlns:a16="http://schemas.microsoft.com/office/drawing/2014/main" id="{B918596E-82EC-4AD8-9D5A-6AFAF9564FAA}"/>
              </a:ext>
            </a:extLst>
          </p:cNvPr>
          <p:cNvSpPr>
            <a:spLocks noGrp="1"/>
          </p:cNvSpPr>
          <p:nvPr>
            <p:ph type="pic" sz="quarter" idx="14"/>
          </p:nvPr>
        </p:nvSpPr>
        <p:spPr>
          <a:xfrm>
            <a:off x="153801" y="5217262"/>
            <a:ext cx="5715689" cy="4927320"/>
          </a:xfrm>
          <a:custGeom>
            <a:avLst/>
            <a:gdLst>
              <a:gd name="connsiteX0" fmla="*/ 0 w 5715689"/>
              <a:gd name="connsiteY0" fmla="*/ 0 h 4927320"/>
              <a:gd name="connsiteX1" fmla="*/ 5715689 w 5715689"/>
              <a:gd name="connsiteY1" fmla="*/ 0 h 4927320"/>
              <a:gd name="connsiteX2" fmla="*/ 2857846 w 5715689"/>
              <a:gd name="connsiteY2" fmla="*/ 4927320 h 4927320"/>
            </a:gdLst>
            <a:ahLst/>
            <a:cxnLst>
              <a:cxn ang="0">
                <a:pos x="connsiteX0" y="connsiteY0"/>
              </a:cxn>
              <a:cxn ang="0">
                <a:pos x="connsiteX1" y="connsiteY1"/>
              </a:cxn>
              <a:cxn ang="0">
                <a:pos x="connsiteX2" y="connsiteY2"/>
              </a:cxn>
            </a:cxnLst>
            <a:rect l="l" t="t" r="r" b="b"/>
            <a:pathLst>
              <a:path w="5715689" h="4927320">
                <a:moveTo>
                  <a:pt x="0" y="0"/>
                </a:moveTo>
                <a:lnTo>
                  <a:pt x="5715689" y="0"/>
                </a:lnTo>
                <a:lnTo>
                  <a:pt x="2857846" y="4927320"/>
                </a:lnTo>
                <a:close/>
              </a:path>
            </a:pathLst>
          </a:custGeom>
          <a:solidFill>
            <a:schemeClr val="bg1">
              <a:lumMod val="75000"/>
            </a:schemeClr>
          </a:solidFill>
        </p:spPr>
        <p:txBody>
          <a:bodyPr wrap="square">
            <a:noAutofit/>
          </a:bodyPr>
          <a:lstStyle/>
          <a:p>
            <a:endParaRPr lang="en-US"/>
          </a:p>
        </p:txBody>
      </p:sp>
      <p:sp>
        <p:nvSpPr>
          <p:cNvPr id="28" name="Picture Placeholder 27">
            <a:extLst>
              <a:ext uri="{FF2B5EF4-FFF2-40B4-BE49-F238E27FC236}">
                <a16:creationId xmlns:a16="http://schemas.microsoft.com/office/drawing/2014/main" id="{E4C682C7-EF53-4BE5-82C0-3232B5BE80C1}"/>
              </a:ext>
            </a:extLst>
          </p:cNvPr>
          <p:cNvSpPr>
            <a:spLocks noGrp="1"/>
          </p:cNvSpPr>
          <p:nvPr>
            <p:ph type="pic" sz="quarter" idx="13"/>
          </p:nvPr>
        </p:nvSpPr>
        <p:spPr>
          <a:xfrm>
            <a:off x="-2862810" y="5337068"/>
            <a:ext cx="5696108" cy="4949933"/>
          </a:xfrm>
          <a:custGeom>
            <a:avLst/>
            <a:gdLst>
              <a:gd name="connsiteX0" fmla="*/ 2857846 w 5696108"/>
              <a:gd name="connsiteY0" fmla="*/ 0 h 4949933"/>
              <a:gd name="connsiteX1" fmla="*/ 5696108 w 5696108"/>
              <a:gd name="connsiteY1" fmla="*/ 4938627 h 4949933"/>
              <a:gd name="connsiteX2" fmla="*/ 0 w 5696108"/>
              <a:gd name="connsiteY2" fmla="*/ 4949933 h 4949933"/>
            </a:gdLst>
            <a:ahLst/>
            <a:cxnLst>
              <a:cxn ang="0">
                <a:pos x="connsiteX0" y="connsiteY0"/>
              </a:cxn>
              <a:cxn ang="0">
                <a:pos x="connsiteX1" y="connsiteY1"/>
              </a:cxn>
              <a:cxn ang="0">
                <a:pos x="connsiteX2" y="connsiteY2"/>
              </a:cxn>
            </a:cxnLst>
            <a:rect l="l" t="t" r="r" b="b"/>
            <a:pathLst>
              <a:path w="5696108" h="4949933">
                <a:moveTo>
                  <a:pt x="2857846" y="0"/>
                </a:moveTo>
                <a:lnTo>
                  <a:pt x="5696108" y="4938627"/>
                </a:lnTo>
                <a:lnTo>
                  <a:pt x="0" y="4949933"/>
                </a:lnTo>
                <a:close/>
              </a:path>
            </a:pathLst>
          </a:custGeom>
          <a:solidFill>
            <a:schemeClr val="bg1">
              <a:lumMod val="75000"/>
            </a:schemeClr>
          </a:solidFill>
        </p:spPr>
        <p:txBody>
          <a:bodyPr wrap="square">
            <a:noAutofit/>
          </a:bodyPr>
          <a:lstStyle/>
          <a:p>
            <a:endParaRPr lang="en-US"/>
          </a:p>
        </p:txBody>
      </p:sp>
      <p:sp>
        <p:nvSpPr>
          <p:cNvPr id="26" name="Picture Placeholder 25">
            <a:extLst>
              <a:ext uri="{FF2B5EF4-FFF2-40B4-BE49-F238E27FC236}">
                <a16:creationId xmlns:a16="http://schemas.microsoft.com/office/drawing/2014/main" id="{48BD42ED-E22C-47FD-A3F9-5E30C197F80D}"/>
              </a:ext>
            </a:extLst>
          </p:cNvPr>
          <p:cNvSpPr>
            <a:spLocks noGrp="1"/>
          </p:cNvSpPr>
          <p:nvPr>
            <p:ph type="pic" sz="quarter" idx="12"/>
          </p:nvPr>
        </p:nvSpPr>
        <p:spPr>
          <a:xfrm>
            <a:off x="3189992" y="0"/>
            <a:ext cx="5715689" cy="4927320"/>
          </a:xfrm>
          <a:custGeom>
            <a:avLst/>
            <a:gdLst>
              <a:gd name="connsiteX0" fmla="*/ 0 w 5715689"/>
              <a:gd name="connsiteY0" fmla="*/ 0 h 4927320"/>
              <a:gd name="connsiteX1" fmla="*/ 5715689 w 5715689"/>
              <a:gd name="connsiteY1" fmla="*/ 0 h 4927320"/>
              <a:gd name="connsiteX2" fmla="*/ 2857846 w 5715689"/>
              <a:gd name="connsiteY2" fmla="*/ 4927320 h 4927320"/>
            </a:gdLst>
            <a:ahLst/>
            <a:cxnLst>
              <a:cxn ang="0">
                <a:pos x="connsiteX0" y="connsiteY0"/>
              </a:cxn>
              <a:cxn ang="0">
                <a:pos x="connsiteX1" y="connsiteY1"/>
              </a:cxn>
              <a:cxn ang="0">
                <a:pos x="connsiteX2" y="connsiteY2"/>
              </a:cxn>
            </a:cxnLst>
            <a:rect l="l" t="t" r="r" b="b"/>
            <a:pathLst>
              <a:path w="5715689" h="4927320">
                <a:moveTo>
                  <a:pt x="0" y="0"/>
                </a:moveTo>
                <a:lnTo>
                  <a:pt x="5715689" y="0"/>
                </a:lnTo>
                <a:lnTo>
                  <a:pt x="2857846" y="4927320"/>
                </a:lnTo>
                <a:close/>
              </a:path>
            </a:pathLst>
          </a:custGeom>
          <a:solidFill>
            <a:schemeClr val="bg1">
              <a:lumMod val="75000"/>
            </a:schemeClr>
          </a:solidFill>
        </p:spPr>
        <p:txBody>
          <a:bodyPr wrap="square">
            <a:noAutofit/>
          </a:bodyPr>
          <a:lstStyle/>
          <a:p>
            <a:endParaRPr lang="en-US"/>
          </a:p>
        </p:txBody>
      </p:sp>
      <p:sp>
        <p:nvSpPr>
          <p:cNvPr id="25" name="Picture Placeholder 24">
            <a:extLst>
              <a:ext uri="{FF2B5EF4-FFF2-40B4-BE49-F238E27FC236}">
                <a16:creationId xmlns:a16="http://schemas.microsoft.com/office/drawing/2014/main" id="{9EFD476D-B4D4-4CF2-BF98-1DC69ACBD26F}"/>
              </a:ext>
            </a:extLst>
          </p:cNvPr>
          <p:cNvSpPr>
            <a:spLocks noGrp="1"/>
          </p:cNvSpPr>
          <p:nvPr>
            <p:ph type="pic" sz="quarter" idx="11"/>
          </p:nvPr>
        </p:nvSpPr>
        <p:spPr>
          <a:xfrm>
            <a:off x="166855" y="97192"/>
            <a:ext cx="5696108" cy="4949933"/>
          </a:xfrm>
          <a:custGeom>
            <a:avLst/>
            <a:gdLst>
              <a:gd name="connsiteX0" fmla="*/ 2857846 w 5696108"/>
              <a:gd name="connsiteY0" fmla="*/ 0 h 4949933"/>
              <a:gd name="connsiteX1" fmla="*/ 5696108 w 5696108"/>
              <a:gd name="connsiteY1" fmla="*/ 4938628 h 4949933"/>
              <a:gd name="connsiteX2" fmla="*/ 0 w 5696108"/>
              <a:gd name="connsiteY2" fmla="*/ 4949933 h 4949933"/>
            </a:gdLst>
            <a:ahLst/>
            <a:cxnLst>
              <a:cxn ang="0">
                <a:pos x="connsiteX0" y="connsiteY0"/>
              </a:cxn>
              <a:cxn ang="0">
                <a:pos x="connsiteX1" y="connsiteY1"/>
              </a:cxn>
              <a:cxn ang="0">
                <a:pos x="connsiteX2" y="connsiteY2"/>
              </a:cxn>
            </a:cxnLst>
            <a:rect l="l" t="t" r="r" b="b"/>
            <a:pathLst>
              <a:path w="5696108" h="4949933">
                <a:moveTo>
                  <a:pt x="2857846" y="0"/>
                </a:moveTo>
                <a:lnTo>
                  <a:pt x="5696108" y="4938628"/>
                </a:lnTo>
                <a:lnTo>
                  <a:pt x="0" y="4949933"/>
                </a:lnTo>
                <a:close/>
              </a:path>
            </a:pathLst>
          </a:custGeom>
          <a:solidFill>
            <a:schemeClr val="bg1">
              <a:lumMod val="75000"/>
            </a:schemeClr>
          </a:solidFill>
        </p:spPr>
        <p:txBody>
          <a:bodyPr wrap="square">
            <a:noAutofit/>
          </a:bodyPr>
          <a:lstStyle/>
          <a:p>
            <a:endParaRPr lang="en-US"/>
          </a:p>
        </p:txBody>
      </p:sp>
      <p:sp>
        <p:nvSpPr>
          <p:cNvPr id="21" name="Picture Placeholder 20">
            <a:extLst>
              <a:ext uri="{FF2B5EF4-FFF2-40B4-BE49-F238E27FC236}">
                <a16:creationId xmlns:a16="http://schemas.microsoft.com/office/drawing/2014/main" id="{089DE9F9-3AFB-4396-8763-829C79A7DFD2}"/>
              </a:ext>
            </a:extLst>
          </p:cNvPr>
          <p:cNvSpPr>
            <a:spLocks noGrp="1"/>
          </p:cNvSpPr>
          <p:nvPr>
            <p:ph type="pic" sz="quarter" idx="10"/>
          </p:nvPr>
        </p:nvSpPr>
        <p:spPr>
          <a:xfrm>
            <a:off x="-2875864" y="0"/>
            <a:ext cx="5715689" cy="4927320"/>
          </a:xfrm>
          <a:custGeom>
            <a:avLst/>
            <a:gdLst>
              <a:gd name="connsiteX0" fmla="*/ 0 w 5715689"/>
              <a:gd name="connsiteY0" fmla="*/ 0 h 4927320"/>
              <a:gd name="connsiteX1" fmla="*/ 5715689 w 5715689"/>
              <a:gd name="connsiteY1" fmla="*/ 0 h 4927320"/>
              <a:gd name="connsiteX2" fmla="*/ 2857846 w 5715689"/>
              <a:gd name="connsiteY2" fmla="*/ 4927320 h 4927320"/>
            </a:gdLst>
            <a:ahLst/>
            <a:cxnLst>
              <a:cxn ang="0">
                <a:pos x="connsiteX0" y="connsiteY0"/>
              </a:cxn>
              <a:cxn ang="0">
                <a:pos x="connsiteX1" y="connsiteY1"/>
              </a:cxn>
              <a:cxn ang="0">
                <a:pos x="connsiteX2" y="connsiteY2"/>
              </a:cxn>
            </a:cxnLst>
            <a:rect l="l" t="t" r="r" b="b"/>
            <a:pathLst>
              <a:path w="5715689" h="4927320">
                <a:moveTo>
                  <a:pt x="0" y="0"/>
                </a:moveTo>
                <a:lnTo>
                  <a:pt x="5715689" y="0"/>
                </a:lnTo>
                <a:lnTo>
                  <a:pt x="2857846" y="4927320"/>
                </a:ln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3085404132"/>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947786"/>
      </p:ext>
    </p:extLst>
  </p:cSld>
  <p:clrMap bg1="lt1" tx1="dk1" bg2="lt2" tx2="dk2" accent1="accent1" accent2="accent2" accent3="accent3" accent4="accent4" accent5="accent5" accent6="accent6" hlink="hlink" folHlink="folHlink"/>
  <p:sldLayoutIdLst>
    <p:sldLayoutId id="2147483667" r:id="rId1"/>
    <p:sldLayoutId id="2147483802" r:id="rId2"/>
    <p:sldLayoutId id="2147483864" r:id="rId3"/>
    <p:sldLayoutId id="2147483863" r:id="rId4"/>
    <p:sldLayoutId id="2147483865" r:id="rId5"/>
    <p:sldLayoutId id="2147483941" r:id="rId6"/>
    <p:sldLayoutId id="2147483942" r:id="rId7"/>
    <p:sldLayoutId id="2147483943" r:id="rId8"/>
    <p:sldLayoutId id="2147483944" r:id="rId9"/>
    <p:sldLayoutId id="2147483945" r:id="rId10"/>
    <p:sldLayoutId id="2147483946" r:id="rId11"/>
    <p:sldLayoutId id="2147483947" r:id="rId12"/>
    <p:sldLayoutId id="2147483949" r:id="rId13"/>
    <p:sldLayoutId id="2147483950" r:id="rId14"/>
    <p:sldLayoutId id="2147483951" r:id="rId15"/>
    <p:sldLayoutId id="2147483952" r:id="rId16"/>
    <p:sldLayoutId id="2147483953" r:id="rId17"/>
    <p:sldLayoutId id="2147483954" r:id="rId18"/>
    <p:sldLayoutId id="2147483955" r:id="rId19"/>
    <p:sldLayoutId id="2147483956" r:id="rId20"/>
    <p:sldLayoutId id="2147483957" r:id="rId21"/>
    <p:sldLayoutId id="2147483958" r:id="rId22"/>
    <p:sldLayoutId id="2147483959" r:id="rId23"/>
    <p:sldLayoutId id="2147483960" r:id="rId24"/>
    <p:sldLayoutId id="2147483961" r:id="rId25"/>
    <p:sldLayoutId id="2147483962" r:id="rId26"/>
    <p:sldLayoutId id="2147483963" r:id="rId27"/>
    <p:sldLayoutId id="2147483964" r:id="rId28"/>
    <p:sldLayoutId id="2147483965" r:id="rId29"/>
    <p:sldLayoutId id="2147483966" r:id="rId30"/>
    <p:sldLayoutId id="2147483967" r:id="rId31"/>
    <p:sldLayoutId id="2147483968" r:id="rId32"/>
    <p:sldLayoutId id="2147483969" r:id="rId33"/>
    <p:sldLayoutId id="2147483970" r:id="rId34"/>
    <p:sldLayoutId id="2147483971" r:id="rId35"/>
    <p:sldLayoutId id="2147483972" r:id="rId36"/>
    <p:sldLayoutId id="2147483973" r:id="rId37"/>
    <p:sldLayoutId id="2147483974" r:id="rId38"/>
    <p:sldLayoutId id="2147483975" r:id="rId39"/>
    <p:sldLayoutId id="2147483976" r:id="rId40"/>
    <p:sldLayoutId id="2147483977" r:id="rId41"/>
    <p:sldLayoutId id="2147483978" r:id="rId42"/>
    <p:sldLayoutId id="2147483979" r:id="rId43"/>
    <p:sldLayoutId id="2147483980" r:id="rId44"/>
    <p:sldLayoutId id="2147483981" r:id="rId45"/>
    <p:sldLayoutId id="2147483982" r:id="rId46"/>
    <p:sldLayoutId id="2147483983" r:id="rId47"/>
    <p:sldLayoutId id="2147483984" r:id="rId48"/>
    <p:sldLayoutId id="2147483985" r:id="rId49"/>
    <p:sldLayoutId id="2147483986" r:id="rId50"/>
    <p:sldLayoutId id="2147483988" r:id="rId51"/>
    <p:sldLayoutId id="2147483989" r:id="rId52"/>
    <p:sldLayoutId id="2147483987" r:id="rId53"/>
    <p:sldLayoutId id="2147483990" r:id="rId54"/>
    <p:sldLayoutId id="2147483991" r:id="rId55"/>
    <p:sldLayoutId id="2147483992" r:id="rId56"/>
    <p:sldLayoutId id="2147483993" r:id="rId57"/>
    <p:sldLayoutId id="2147483994" r:id="rId58"/>
    <p:sldLayoutId id="2147483995" r:id="rId59"/>
    <p:sldLayoutId id="2147483996" r:id="rId60"/>
    <p:sldLayoutId id="2147483997" r:id="rId61"/>
    <p:sldLayoutId id="2147483998" r:id="rId62"/>
    <p:sldLayoutId id="2147483999" r:id="rId63"/>
    <p:sldLayoutId id="2147484000" r:id="rId64"/>
    <p:sldLayoutId id="2147484001" r:id="rId65"/>
    <p:sldLayoutId id="2147484002" r:id="rId66"/>
    <p:sldLayoutId id="2147484003" r:id="rId67"/>
    <p:sldLayoutId id="2147484004" r:id="rId68"/>
    <p:sldLayoutId id="2147484005" r:id="rId69"/>
    <p:sldLayoutId id="2147484006" r:id="rId70"/>
    <p:sldLayoutId id="2147484007" r:id="rId71"/>
    <p:sldLayoutId id="2147484008" r:id="rId72"/>
    <p:sldLayoutId id="2147484009" r:id="rId73"/>
    <p:sldLayoutId id="2147484023" r:id="rId74"/>
    <p:sldLayoutId id="2147484024" r:id="rId75"/>
    <p:sldLayoutId id="2147484025" r:id="rId76"/>
    <p:sldLayoutId id="2147484026" r:id="rId77"/>
    <p:sldLayoutId id="2147484027" r:id="rId78"/>
    <p:sldLayoutId id="2147484028" r:id="rId79"/>
    <p:sldLayoutId id="2147484029" r:id="rId80"/>
    <p:sldLayoutId id="2147484030" r:id="rId81"/>
    <p:sldLayoutId id="2147484031" r:id="rId82"/>
    <p:sldLayoutId id="2147484050" r:id="rId83"/>
    <p:sldLayoutId id="2147484032" r:id="rId84"/>
    <p:sldLayoutId id="2147484033" r:id="rId85"/>
    <p:sldLayoutId id="2147484034" r:id="rId86"/>
    <p:sldLayoutId id="2147484035" r:id="rId87"/>
    <p:sldLayoutId id="2147484036" r:id="rId88"/>
    <p:sldLayoutId id="2147484037" r:id="rId89"/>
    <p:sldLayoutId id="2147484038" r:id="rId90"/>
    <p:sldLayoutId id="2147484039" r:id="rId91"/>
    <p:sldLayoutId id="2147484040" r:id="rId92"/>
    <p:sldLayoutId id="2147484041" r:id="rId93"/>
    <p:sldLayoutId id="2147484042" r:id="rId94"/>
    <p:sldLayoutId id="2147484043" r:id="rId95"/>
    <p:sldLayoutId id="2147484044" r:id="rId96"/>
    <p:sldLayoutId id="2147484045" r:id="rId97"/>
    <p:sldLayoutId id="2147484046" r:id="rId98"/>
    <p:sldLayoutId id="2147484047" r:id="rId99"/>
    <p:sldLayoutId id="2147484048" r:id="rId100"/>
    <p:sldLayoutId id="2147484049" r:id="rId101"/>
    <p:sldLayoutId id="2147484068" r:id="rId10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0" userDrawn="1">
          <p15:clr>
            <a:srgbClr val="C35EA4"/>
          </p15:clr>
        </p15:guide>
        <p15:guide id="2" orient="horz" pos="3240" userDrawn="1">
          <p15:clr>
            <a:srgbClr val="C35EA4"/>
          </p15:clr>
        </p15:guide>
        <p15:guide id="3" orient="horz" pos="519" userDrawn="1">
          <p15:clr>
            <a:srgbClr val="9FCC3B"/>
          </p15:clr>
        </p15:guide>
        <p15:guide id="4" pos="521" userDrawn="1">
          <p15:clr>
            <a:srgbClr val="9FCC3B"/>
          </p15:clr>
        </p15:guide>
        <p15:guide id="5" orient="horz" pos="5961" userDrawn="1">
          <p15:clr>
            <a:srgbClr val="9FCC3B"/>
          </p15:clr>
        </p15:guide>
        <p15:guide id="6" pos="11000" userDrawn="1">
          <p15:clr>
            <a:srgbClr val="9FCC3B"/>
          </p15:clr>
        </p15:guide>
        <p15:guide id="7" orient="horz" pos="864" userDrawn="1">
          <p15:clr>
            <a:srgbClr val="F26B43"/>
          </p15:clr>
        </p15:guide>
        <p15:guide id="8" orient="horz" pos="1200" userDrawn="1">
          <p15:clr>
            <a:srgbClr val="F26B43"/>
          </p15:clr>
        </p15:guide>
        <p15:guide id="9" orient="horz" pos="1536" userDrawn="1">
          <p15:clr>
            <a:srgbClr val="F26B43"/>
          </p15:clr>
        </p15:guide>
        <p15:guide id="10" orient="horz" pos="1872" userDrawn="1">
          <p15:clr>
            <a:srgbClr val="F26B43"/>
          </p15:clr>
        </p15:guide>
        <p15:guide id="11" orient="horz" pos="2904" userDrawn="1">
          <p15:clr>
            <a:srgbClr val="F26B43"/>
          </p15:clr>
        </p15:guide>
        <p15:guide id="12" orient="horz" pos="2568" userDrawn="1">
          <p15:clr>
            <a:srgbClr val="F26B43"/>
          </p15:clr>
        </p15:guide>
        <p15:guide id="13" orient="horz" pos="2232" userDrawn="1">
          <p15:clr>
            <a:srgbClr val="F26B43"/>
          </p15:clr>
        </p15:guide>
        <p15:guide id="14" orient="horz" pos="3576" userDrawn="1">
          <p15:clr>
            <a:srgbClr val="F26B43"/>
          </p15:clr>
        </p15:guide>
        <p15:guide id="15" orient="horz" pos="3912" userDrawn="1">
          <p15:clr>
            <a:srgbClr val="F26B43"/>
          </p15:clr>
        </p15:guide>
        <p15:guide id="16" orient="horz" pos="5280" userDrawn="1">
          <p15:clr>
            <a:srgbClr val="F26B43"/>
          </p15:clr>
        </p15:guide>
        <p15:guide id="17" orient="horz" pos="4608" userDrawn="1">
          <p15:clr>
            <a:srgbClr val="F26B43"/>
          </p15:clr>
        </p15:guide>
        <p15:guide id="18" orient="horz" pos="4944" userDrawn="1">
          <p15:clr>
            <a:srgbClr val="F26B43"/>
          </p15:clr>
        </p15:guide>
        <p15:guide id="19" orient="horz" pos="4272" userDrawn="1">
          <p15:clr>
            <a:srgbClr val="F26B43"/>
          </p15:clr>
        </p15:guide>
        <p15:guide id="20" orient="horz" pos="5616" userDrawn="1">
          <p15:clr>
            <a:srgbClr val="F26B43"/>
          </p15:clr>
        </p15:guide>
        <p15:guide id="21" pos="1176" userDrawn="1">
          <p15:clr>
            <a:srgbClr val="F26B43"/>
          </p15:clr>
        </p15:guide>
        <p15:guide id="22" pos="1824" userDrawn="1">
          <p15:clr>
            <a:srgbClr val="F26B43"/>
          </p15:clr>
        </p15:guide>
        <p15:guide id="23" pos="2472" userDrawn="1">
          <p15:clr>
            <a:srgbClr val="F26B43"/>
          </p15:clr>
        </p15:guide>
        <p15:guide id="24" pos="3144" userDrawn="1">
          <p15:clr>
            <a:srgbClr val="F26B43"/>
          </p15:clr>
        </p15:guide>
        <p15:guide id="25" pos="3792" userDrawn="1">
          <p15:clr>
            <a:srgbClr val="F26B43"/>
          </p15:clr>
        </p15:guide>
        <p15:guide id="26" pos="4440" userDrawn="1">
          <p15:clr>
            <a:srgbClr val="F26B43"/>
          </p15:clr>
        </p15:guide>
        <p15:guide id="27" pos="5112" userDrawn="1">
          <p15:clr>
            <a:srgbClr val="F26B43"/>
          </p15:clr>
        </p15:guide>
        <p15:guide id="28" pos="6408" userDrawn="1">
          <p15:clr>
            <a:srgbClr val="F26B43"/>
          </p15:clr>
        </p15:guide>
        <p15:guide id="29" pos="7080" userDrawn="1">
          <p15:clr>
            <a:srgbClr val="F26B43"/>
          </p15:clr>
        </p15:guide>
        <p15:guide id="30" pos="7728" userDrawn="1">
          <p15:clr>
            <a:srgbClr val="F26B43"/>
          </p15:clr>
        </p15:guide>
        <p15:guide id="31" pos="8376" userDrawn="1">
          <p15:clr>
            <a:srgbClr val="F26B43"/>
          </p15:clr>
        </p15:guide>
        <p15:guide id="32" pos="9024" userDrawn="1">
          <p15:clr>
            <a:srgbClr val="F26B43"/>
          </p15:clr>
        </p15:guide>
        <p15:guide id="34" pos="10344" userDrawn="1">
          <p15:clr>
            <a:srgbClr val="F26B43"/>
          </p15:clr>
        </p15:guide>
        <p15:guide id="35" pos="96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DEE316B-1F7F-6B43-A11D-D1B68E500936}"/>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432"/>
          <a:stretch/>
        </p:blipFill>
        <p:spPr>
          <a:xfrm>
            <a:off x="6228665" y="0"/>
            <a:ext cx="12059334" cy="10287000"/>
          </a:xfrm>
        </p:spPr>
      </p:pic>
      <p:sp>
        <p:nvSpPr>
          <p:cNvPr id="4" name="Freeform: Shape 3">
            <a:extLst>
              <a:ext uri="{FF2B5EF4-FFF2-40B4-BE49-F238E27FC236}">
                <a16:creationId xmlns:a16="http://schemas.microsoft.com/office/drawing/2014/main" id="{0F1CA879-95C0-457A-A19D-830D47290C46}"/>
              </a:ext>
            </a:extLst>
          </p:cNvPr>
          <p:cNvSpPr/>
          <p:nvPr/>
        </p:nvSpPr>
        <p:spPr>
          <a:xfrm>
            <a:off x="15998587" y="6322835"/>
            <a:ext cx="2289412" cy="3964164"/>
          </a:xfrm>
          <a:custGeom>
            <a:avLst/>
            <a:gdLst>
              <a:gd name="connsiteX0" fmla="*/ 1526520 w 1526520"/>
              <a:gd name="connsiteY0" fmla="*/ 0 h 2644012"/>
              <a:gd name="connsiteX1" fmla="*/ 1526520 w 1526520"/>
              <a:gd name="connsiteY1" fmla="*/ 2644012 h 2644012"/>
              <a:gd name="connsiteX2" fmla="*/ 0 w 1526520"/>
              <a:gd name="connsiteY2" fmla="*/ 2644012 h 2644012"/>
            </a:gdLst>
            <a:ahLst/>
            <a:cxnLst>
              <a:cxn ang="0">
                <a:pos x="connsiteX0" y="connsiteY0"/>
              </a:cxn>
              <a:cxn ang="0">
                <a:pos x="connsiteX1" y="connsiteY1"/>
              </a:cxn>
              <a:cxn ang="0">
                <a:pos x="connsiteX2" y="connsiteY2"/>
              </a:cxn>
            </a:cxnLst>
            <a:rect l="l" t="t" r="r" b="b"/>
            <a:pathLst>
              <a:path w="1526520" h="2644012">
                <a:moveTo>
                  <a:pt x="1526520" y="0"/>
                </a:moveTo>
                <a:lnTo>
                  <a:pt x="1526520" y="2644012"/>
                </a:lnTo>
                <a:lnTo>
                  <a:pt x="0" y="2644012"/>
                </a:lnTo>
                <a:close/>
              </a:path>
            </a:pathLst>
          </a:custGeom>
          <a:solidFill>
            <a:srgbClr val="009CB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E16D8DB-7D4A-4B8A-B6D6-5992D0C80B83}"/>
              </a:ext>
            </a:extLst>
          </p:cNvPr>
          <p:cNvSpPr txBox="1"/>
          <p:nvPr/>
        </p:nvSpPr>
        <p:spPr>
          <a:xfrm>
            <a:off x="366675" y="7436628"/>
            <a:ext cx="4531896" cy="523220"/>
          </a:xfrm>
          <a:prstGeom prst="rect">
            <a:avLst/>
          </a:prstGeom>
          <a:noFill/>
        </p:spPr>
        <p:txBody>
          <a:bodyPr wrap="square" rtlCol="0">
            <a:spAutoFit/>
          </a:bodyPr>
          <a:lstStyle/>
          <a:p>
            <a:r>
              <a:rPr lang="en-US" altLang="zh-CN" sz="2800" b="1" dirty="0">
                <a:solidFill>
                  <a:srgbClr val="009CB3"/>
                </a:solidFill>
                <a:latin typeface="+mj-lt"/>
              </a:rPr>
              <a:t>Webinar series (3 of 3)</a:t>
            </a:r>
            <a:endParaRPr lang="zh-CN" altLang="en-US" sz="2800" b="1" dirty="0">
              <a:solidFill>
                <a:srgbClr val="009CB3"/>
              </a:solidFill>
              <a:latin typeface="+mj-lt"/>
            </a:endParaRPr>
          </a:p>
        </p:txBody>
      </p:sp>
      <p:sp>
        <p:nvSpPr>
          <p:cNvPr id="16" name="TextBox 15"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011B53FF-49FB-4239-B47A-F12ED4842A21}"/>
              </a:ext>
            </a:extLst>
          </p:cNvPr>
          <p:cNvSpPr txBox="1"/>
          <p:nvPr/>
        </p:nvSpPr>
        <p:spPr>
          <a:xfrm flipH="1">
            <a:off x="366675" y="3404562"/>
            <a:ext cx="8009882" cy="3477875"/>
          </a:xfrm>
          <a:prstGeom prst="rect">
            <a:avLst/>
          </a:prstGeom>
          <a:noFill/>
        </p:spPr>
        <p:txBody>
          <a:bodyPr wrap="square" rtlCol="0">
            <a:spAutoFit/>
          </a:bodyPr>
          <a:lstStyle/>
          <a:p>
            <a:pPr>
              <a:spcBef>
                <a:spcPts val="1200"/>
              </a:spcBef>
            </a:pPr>
            <a:r>
              <a:rPr lang="en-US" altLang="zh-CN" sz="4400" spc="600" dirty="0">
                <a:solidFill>
                  <a:srgbClr val="3B165C"/>
                </a:solidFill>
                <a:latin typeface="Montserrat ExtraBold" panose="00000900000000000000" pitchFamily="50" charset="0"/>
                <a:ea typeface="Permanent Marker" panose="02000000000000000000" pitchFamily="2" charset="0"/>
                <a:cs typeface="Times New Roman" panose="02020603050405020304" pitchFamily="18" charset="0"/>
              </a:rPr>
              <a:t>Understanding and supporting the progression needs of care-experienced learners</a:t>
            </a:r>
            <a:endParaRPr lang="en-US" altLang="zh-CN" sz="4400" spc="600" dirty="0">
              <a:solidFill>
                <a:srgbClr val="009CB3"/>
              </a:solidFill>
              <a:latin typeface="Montserrat ExtraBold" panose="00000900000000000000" pitchFamily="50" charset="0"/>
              <a:ea typeface="Permanent Marker" panose="02000000000000000000" pitchFamily="2" charset="0"/>
              <a:cs typeface="Times New Roman" panose="02020603050405020304" pitchFamily="18" charset="0"/>
            </a:endParaRPr>
          </a:p>
        </p:txBody>
      </p:sp>
      <p:pic>
        <p:nvPicPr>
          <p:cNvPr id="11" name="Picture 10" descr="Logo&#10;&#10;Description automatically generated">
            <a:extLst>
              <a:ext uri="{FF2B5EF4-FFF2-40B4-BE49-F238E27FC236}">
                <a16:creationId xmlns:a16="http://schemas.microsoft.com/office/drawing/2014/main" id="{8B8ADBF9-88DB-3147-9764-1A61B17A5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9617" y="737433"/>
            <a:ext cx="3323444" cy="1232095"/>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EF8ED4CB-2045-3646-949D-2C042DDAC4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330" y="835839"/>
            <a:ext cx="3874955" cy="1133689"/>
          </a:xfrm>
          <a:prstGeom prst="rect">
            <a:avLst/>
          </a:prstGeom>
        </p:spPr>
      </p:pic>
    </p:spTree>
    <p:extLst>
      <p:ext uri="{BB962C8B-B14F-4D97-AF65-F5344CB8AC3E}">
        <p14:creationId xmlns:p14="http://schemas.microsoft.com/office/powerpoint/2010/main" val="453401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TextBox 359"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1DBE454E-07E3-4E5D-89CC-17902A2BAB04}"/>
              </a:ext>
            </a:extLst>
          </p:cNvPr>
          <p:cNvSpPr txBox="1"/>
          <p:nvPr/>
        </p:nvSpPr>
        <p:spPr>
          <a:xfrm>
            <a:off x="3452297" y="1626485"/>
            <a:ext cx="9972335" cy="769441"/>
          </a:xfrm>
          <a:prstGeom prst="rect">
            <a:avLst/>
          </a:prstGeom>
          <a:noFill/>
        </p:spPr>
        <p:txBody>
          <a:bodyPr wrap="square" rtlCol="0">
            <a:spAutoFit/>
          </a:bodyPr>
          <a:lstStyle>
            <a:defPPr>
              <a:defRPr lang="zh-CN"/>
            </a:defPPr>
            <a:lvl1pPr>
              <a:spcBef>
                <a:spcPts val="1200"/>
              </a:spcBef>
              <a:defRPr sz="5400">
                <a:solidFill>
                  <a:schemeClr val="tx1">
                    <a:lumMod val="85000"/>
                    <a:lumOff val="15000"/>
                  </a:schemeClr>
                </a:solidFill>
                <a:latin typeface="+mj-lt"/>
                <a:ea typeface="Permanent Marker" panose="02000000000000000000" pitchFamily="2" charset="0"/>
                <a:cs typeface="Times New Roman" panose="02020603050405020304" pitchFamily="18" charset="0"/>
              </a:defRPr>
            </a:lvl1pPr>
          </a:lstStyle>
          <a:p>
            <a:pPr algn="ctr"/>
            <a:r>
              <a:rPr lang="en-US" altLang="zh-CN" sz="4400" spc="300" dirty="0">
                <a:latin typeface="Montserrat ExtraBold" panose="00000900000000000000" pitchFamily="50" charset="0"/>
              </a:rPr>
              <a:t>Support in Learning</a:t>
            </a:r>
          </a:p>
        </p:txBody>
      </p:sp>
      <p:sp>
        <p:nvSpPr>
          <p:cNvPr id="373" name="Freeform: Shape 3">
            <a:extLst>
              <a:ext uri="{FF2B5EF4-FFF2-40B4-BE49-F238E27FC236}">
                <a16:creationId xmlns:a16="http://schemas.microsoft.com/office/drawing/2014/main" id="{FC0FEF96-EE61-BC48-9695-E909AE65EB4C}"/>
              </a:ext>
            </a:extLst>
          </p:cNvPr>
          <p:cNvSpPr/>
          <p:nvPr/>
        </p:nvSpPr>
        <p:spPr>
          <a:xfrm>
            <a:off x="15998587" y="6322835"/>
            <a:ext cx="2289412" cy="3964164"/>
          </a:xfrm>
          <a:custGeom>
            <a:avLst/>
            <a:gdLst>
              <a:gd name="connsiteX0" fmla="*/ 1526520 w 1526520"/>
              <a:gd name="connsiteY0" fmla="*/ 0 h 2644012"/>
              <a:gd name="connsiteX1" fmla="*/ 1526520 w 1526520"/>
              <a:gd name="connsiteY1" fmla="*/ 2644012 h 2644012"/>
              <a:gd name="connsiteX2" fmla="*/ 0 w 1526520"/>
              <a:gd name="connsiteY2" fmla="*/ 2644012 h 2644012"/>
            </a:gdLst>
            <a:ahLst/>
            <a:cxnLst>
              <a:cxn ang="0">
                <a:pos x="connsiteX0" y="connsiteY0"/>
              </a:cxn>
              <a:cxn ang="0">
                <a:pos x="connsiteX1" y="connsiteY1"/>
              </a:cxn>
              <a:cxn ang="0">
                <a:pos x="connsiteX2" y="connsiteY2"/>
              </a:cxn>
            </a:cxnLst>
            <a:rect l="l" t="t" r="r" b="b"/>
            <a:pathLst>
              <a:path w="1526520" h="2644012">
                <a:moveTo>
                  <a:pt x="1526520" y="0"/>
                </a:moveTo>
                <a:lnTo>
                  <a:pt x="1526520" y="2644012"/>
                </a:lnTo>
                <a:lnTo>
                  <a:pt x="0" y="2644012"/>
                </a:lnTo>
                <a:close/>
              </a:path>
            </a:pathLst>
          </a:custGeom>
          <a:solidFill>
            <a:srgbClr val="009CB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8" name="Straight Connector 377">
            <a:extLst>
              <a:ext uri="{FF2B5EF4-FFF2-40B4-BE49-F238E27FC236}">
                <a16:creationId xmlns:a16="http://schemas.microsoft.com/office/drawing/2014/main" id="{F366F781-A9E2-9449-8E7C-FC7E585EB7A7}"/>
              </a:ext>
            </a:extLst>
          </p:cNvPr>
          <p:cNvCxnSpPr>
            <a:cxnSpLocks/>
          </p:cNvCxnSpPr>
          <p:nvPr/>
        </p:nvCxnSpPr>
        <p:spPr>
          <a:xfrm>
            <a:off x="807547" y="9674802"/>
            <a:ext cx="17004352" cy="0"/>
          </a:xfrm>
          <a:prstGeom prst="line">
            <a:avLst/>
          </a:prstGeom>
          <a:ln w="28575">
            <a:solidFill>
              <a:srgbClr val="3B165C"/>
            </a:solidFill>
          </a:ln>
        </p:spPr>
        <p:style>
          <a:lnRef idx="1">
            <a:schemeClr val="accent1"/>
          </a:lnRef>
          <a:fillRef idx="0">
            <a:schemeClr val="accent1"/>
          </a:fillRef>
          <a:effectRef idx="0">
            <a:schemeClr val="accent1"/>
          </a:effectRef>
          <a:fontRef idx="minor">
            <a:schemeClr val="tx1"/>
          </a:fontRef>
        </p:style>
      </p:cxnSp>
      <p:pic>
        <p:nvPicPr>
          <p:cNvPr id="380" name="Picture 379" descr="Logo&#10;&#10;Description automatically generated">
            <a:extLst>
              <a:ext uri="{FF2B5EF4-FFF2-40B4-BE49-F238E27FC236}">
                <a16:creationId xmlns:a16="http://schemas.microsoft.com/office/drawing/2014/main" id="{83D1BC77-B21D-E942-8B1B-78A5E7DAAD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5244" y="357231"/>
            <a:ext cx="1878766" cy="696512"/>
          </a:xfrm>
          <a:prstGeom prst="rect">
            <a:avLst/>
          </a:prstGeom>
        </p:spPr>
      </p:pic>
      <p:pic>
        <p:nvPicPr>
          <p:cNvPr id="381" name="Picture 380" descr="A picture containing text&#10;&#10;Description automatically generated">
            <a:extLst>
              <a:ext uri="{FF2B5EF4-FFF2-40B4-BE49-F238E27FC236}">
                <a16:creationId xmlns:a16="http://schemas.microsoft.com/office/drawing/2014/main" id="{21C8AEBC-B2B7-3745-9663-8FC0DCEA50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331" y="461767"/>
            <a:ext cx="2190538" cy="640882"/>
          </a:xfrm>
          <a:prstGeom prst="rect">
            <a:avLst/>
          </a:prstGeom>
        </p:spPr>
      </p:pic>
      <p:cxnSp>
        <p:nvCxnSpPr>
          <p:cNvPr id="382" name="Straight Connector 381">
            <a:extLst>
              <a:ext uri="{FF2B5EF4-FFF2-40B4-BE49-F238E27FC236}">
                <a16:creationId xmlns:a16="http://schemas.microsoft.com/office/drawing/2014/main" id="{3F8B0BFE-E884-C64F-AAEA-9ABBEFA3C928}"/>
              </a:ext>
            </a:extLst>
          </p:cNvPr>
          <p:cNvCxnSpPr>
            <a:cxnSpLocks/>
          </p:cNvCxnSpPr>
          <p:nvPr/>
        </p:nvCxnSpPr>
        <p:spPr>
          <a:xfrm>
            <a:off x="838809" y="1327438"/>
            <a:ext cx="17004352" cy="0"/>
          </a:xfrm>
          <a:prstGeom prst="line">
            <a:avLst/>
          </a:prstGeom>
          <a:ln w="28575">
            <a:solidFill>
              <a:srgbClr val="009CB3"/>
            </a:solidFill>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1264227" y="2866964"/>
            <a:ext cx="2660073" cy="2140527"/>
          </a:xfrm>
          <a:prstGeom prst="roundRect">
            <a:avLst/>
          </a:prstGeom>
          <a:solidFill>
            <a:srgbClr val="F0E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Experiencing Stability</a:t>
            </a:r>
          </a:p>
        </p:txBody>
      </p:sp>
      <p:sp>
        <p:nvSpPr>
          <p:cNvPr id="374" name="Rounded Rectangle 373"/>
          <p:cNvSpPr/>
          <p:nvPr/>
        </p:nvSpPr>
        <p:spPr>
          <a:xfrm>
            <a:off x="10764559" y="2896031"/>
            <a:ext cx="2660073" cy="2140527"/>
          </a:xfrm>
          <a:prstGeom prst="roundRect">
            <a:avLst/>
          </a:prstGeom>
          <a:solidFill>
            <a:srgbClr val="F0E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Support to build positive relationships</a:t>
            </a:r>
            <a:endParaRPr lang="en-GB" dirty="0">
              <a:solidFill>
                <a:schemeClr val="tx1"/>
              </a:solidFill>
            </a:endParaRPr>
          </a:p>
        </p:txBody>
      </p:sp>
      <p:sp>
        <p:nvSpPr>
          <p:cNvPr id="375" name="Rounded Rectangle 374"/>
          <p:cNvSpPr/>
          <p:nvPr/>
        </p:nvSpPr>
        <p:spPr>
          <a:xfrm>
            <a:off x="7586261" y="2896031"/>
            <a:ext cx="2660073" cy="2140527"/>
          </a:xfrm>
          <a:prstGeom prst="roundRect">
            <a:avLst/>
          </a:prstGeom>
          <a:solidFill>
            <a:srgbClr val="F0E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Support from significant adult(s) </a:t>
            </a:r>
            <a:r>
              <a:rPr lang="en-US" dirty="0" err="1">
                <a:solidFill>
                  <a:schemeClr val="tx1"/>
                </a:solidFill>
              </a:rPr>
              <a:t>carer</a:t>
            </a:r>
            <a:r>
              <a:rPr lang="en-US" dirty="0">
                <a:solidFill>
                  <a:schemeClr val="tx1"/>
                </a:solidFill>
              </a:rPr>
              <a:t>(s) and professional(s)</a:t>
            </a:r>
            <a:endParaRPr lang="en-GB" dirty="0">
              <a:solidFill>
                <a:schemeClr val="tx1"/>
              </a:solidFill>
            </a:endParaRPr>
          </a:p>
        </p:txBody>
      </p:sp>
      <p:sp>
        <p:nvSpPr>
          <p:cNvPr id="376" name="Rounded Rectangle 375"/>
          <p:cNvSpPr/>
          <p:nvPr/>
        </p:nvSpPr>
        <p:spPr>
          <a:xfrm>
            <a:off x="10705218" y="5662368"/>
            <a:ext cx="2660073" cy="2140527"/>
          </a:xfrm>
          <a:prstGeom prst="roundRect">
            <a:avLst/>
          </a:prstGeom>
          <a:solidFill>
            <a:srgbClr val="F0E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Being given high expectations/ celebrate success</a:t>
            </a:r>
            <a:endParaRPr lang="en-GB" dirty="0">
              <a:solidFill>
                <a:schemeClr val="tx1"/>
              </a:solidFill>
            </a:endParaRPr>
          </a:p>
        </p:txBody>
      </p:sp>
      <p:sp>
        <p:nvSpPr>
          <p:cNvPr id="377" name="Rounded Rectangle 376"/>
          <p:cNvSpPr/>
          <p:nvPr/>
        </p:nvSpPr>
        <p:spPr>
          <a:xfrm>
            <a:off x="13851078" y="2866964"/>
            <a:ext cx="2660073" cy="2140527"/>
          </a:xfrm>
          <a:prstGeom prst="roundRect">
            <a:avLst/>
          </a:prstGeom>
          <a:solidFill>
            <a:srgbClr val="F0E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Early SEND identification and SEMH needs met</a:t>
            </a:r>
            <a:endParaRPr lang="en-GB" dirty="0">
              <a:solidFill>
                <a:schemeClr val="tx1"/>
              </a:solidFill>
            </a:endParaRPr>
          </a:p>
        </p:txBody>
      </p:sp>
      <p:sp>
        <p:nvSpPr>
          <p:cNvPr id="379" name="Rounded Rectangle 378"/>
          <p:cNvSpPr/>
          <p:nvPr/>
        </p:nvSpPr>
        <p:spPr>
          <a:xfrm>
            <a:off x="1264226" y="5662238"/>
            <a:ext cx="2660073" cy="2140527"/>
          </a:xfrm>
          <a:prstGeom prst="roundRect">
            <a:avLst/>
          </a:prstGeom>
          <a:solidFill>
            <a:srgbClr val="F0E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Caring/ Consistent adult(s) </a:t>
            </a:r>
            <a:r>
              <a:rPr lang="en-US" dirty="0" err="1">
                <a:solidFill>
                  <a:schemeClr val="tx1"/>
                </a:solidFill>
              </a:rPr>
              <a:t>carer</a:t>
            </a:r>
            <a:r>
              <a:rPr lang="en-US" dirty="0">
                <a:solidFill>
                  <a:schemeClr val="tx1"/>
                </a:solidFill>
              </a:rPr>
              <a:t>(s) and professional(s)</a:t>
            </a:r>
            <a:endParaRPr lang="en-GB" dirty="0">
              <a:solidFill>
                <a:schemeClr val="tx1"/>
              </a:solidFill>
            </a:endParaRPr>
          </a:p>
        </p:txBody>
      </p:sp>
      <p:sp>
        <p:nvSpPr>
          <p:cNvPr id="383" name="Rounded Rectangle 382"/>
          <p:cNvSpPr/>
          <p:nvPr/>
        </p:nvSpPr>
        <p:spPr>
          <a:xfrm>
            <a:off x="4452473" y="5682328"/>
            <a:ext cx="2660073" cy="2140527"/>
          </a:xfrm>
          <a:prstGeom prst="roundRect">
            <a:avLst/>
          </a:prstGeom>
          <a:solidFill>
            <a:srgbClr val="F0E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Detailed pathway plans reflecting YP views</a:t>
            </a:r>
            <a:endParaRPr lang="en-GB" dirty="0">
              <a:solidFill>
                <a:schemeClr val="tx1"/>
              </a:solidFill>
            </a:endParaRPr>
          </a:p>
        </p:txBody>
      </p:sp>
      <p:sp>
        <p:nvSpPr>
          <p:cNvPr id="384" name="Rounded Rectangle 383"/>
          <p:cNvSpPr/>
          <p:nvPr/>
        </p:nvSpPr>
        <p:spPr>
          <a:xfrm>
            <a:off x="7559359" y="5645028"/>
            <a:ext cx="2660073" cy="2140527"/>
          </a:xfrm>
          <a:prstGeom prst="roundRect">
            <a:avLst/>
          </a:prstGeom>
          <a:solidFill>
            <a:srgbClr val="F0E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Honest</a:t>
            </a:r>
          </a:p>
          <a:p>
            <a:pPr algn="ctr"/>
            <a:r>
              <a:rPr lang="en-US" dirty="0">
                <a:solidFill>
                  <a:schemeClr val="tx1"/>
                </a:solidFill>
              </a:rPr>
              <a:t>Open</a:t>
            </a:r>
          </a:p>
          <a:p>
            <a:pPr algn="ctr"/>
            <a:r>
              <a:rPr lang="en-US" sz="2600" dirty="0">
                <a:solidFill>
                  <a:schemeClr val="tx1"/>
                </a:solidFill>
              </a:rPr>
              <a:t>communication</a:t>
            </a:r>
            <a:endParaRPr lang="en-GB" sz="2600" dirty="0">
              <a:solidFill>
                <a:schemeClr val="tx1"/>
              </a:solidFill>
            </a:endParaRPr>
          </a:p>
        </p:txBody>
      </p:sp>
      <p:sp>
        <p:nvSpPr>
          <p:cNvPr id="385" name="Rounded Rectangle 384"/>
          <p:cNvSpPr/>
          <p:nvPr/>
        </p:nvSpPr>
        <p:spPr>
          <a:xfrm>
            <a:off x="4407963" y="2896031"/>
            <a:ext cx="2660073" cy="2140527"/>
          </a:xfrm>
          <a:prstGeom prst="roundRect">
            <a:avLst/>
          </a:prstGeom>
          <a:solidFill>
            <a:srgbClr val="F0E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Promoting secure attachments</a:t>
            </a:r>
            <a:endParaRPr lang="en-GB" dirty="0">
              <a:solidFill>
                <a:schemeClr val="tx1"/>
              </a:solidFill>
            </a:endParaRPr>
          </a:p>
        </p:txBody>
      </p:sp>
      <p:sp>
        <p:nvSpPr>
          <p:cNvPr id="386" name="Rounded Rectangle 385"/>
          <p:cNvSpPr/>
          <p:nvPr/>
        </p:nvSpPr>
        <p:spPr>
          <a:xfrm>
            <a:off x="13851077" y="5662238"/>
            <a:ext cx="2660073" cy="2140527"/>
          </a:xfrm>
          <a:prstGeom prst="roundRect">
            <a:avLst/>
          </a:prstGeom>
          <a:solidFill>
            <a:srgbClr val="F0E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Information and advice financial/ social and emotional</a:t>
            </a:r>
            <a:endParaRPr lang="en-GB" dirty="0">
              <a:solidFill>
                <a:schemeClr val="tx1"/>
              </a:solidFill>
            </a:endParaRPr>
          </a:p>
        </p:txBody>
      </p:sp>
      <p:sp>
        <p:nvSpPr>
          <p:cNvPr id="2" name="Rectangle 1"/>
          <p:cNvSpPr/>
          <p:nvPr/>
        </p:nvSpPr>
        <p:spPr>
          <a:xfrm>
            <a:off x="838809" y="8293892"/>
            <a:ext cx="16495879" cy="1015663"/>
          </a:xfrm>
          <a:prstGeom prst="rect">
            <a:avLst/>
          </a:prstGeom>
        </p:spPr>
        <p:txBody>
          <a:bodyPr wrap="square">
            <a:spAutoFit/>
          </a:bodyPr>
          <a:lstStyle/>
          <a:p>
            <a:pPr algn="ctr">
              <a:spcBef>
                <a:spcPts val="1200"/>
              </a:spcBef>
            </a:pPr>
            <a:r>
              <a:rPr lang="en-US" altLang="zh-CN" sz="2000" dirty="0">
                <a:solidFill>
                  <a:srgbClr val="000000"/>
                </a:solidFill>
                <a:ea typeface="Lato Light" panose="020F0502020204030203" pitchFamily="34" charset="0"/>
                <a:cs typeface="Lato Light" panose="020F0502020204030203" pitchFamily="34" charset="0"/>
              </a:rPr>
              <a:t>Positive peer association – Mentoring/Coaching– Hobbies and interests developed – Having someone that they can trust – Care informed practices/ talks at school – Celebrating differences – Empathetic/ patient professionals – Structured support around transitions in leaving care – Immigration concerns resolved – Documentation obtained – Support with benefits/ bank accounts – Support with applications/ open days</a:t>
            </a:r>
            <a:endParaRPr lang="es-ES" altLang="zh-CN" sz="2000" dirty="0">
              <a:solidFill>
                <a:srgbClr val="000000"/>
              </a:solidFill>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97282698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61"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5D317743-2DE5-4801-91DB-DE657E495C3F}"/>
              </a:ext>
            </a:extLst>
          </p:cNvPr>
          <p:cNvSpPr>
            <a:spLocks noEditPoints="1"/>
          </p:cNvSpPr>
          <p:nvPr/>
        </p:nvSpPr>
        <p:spPr bwMode="auto">
          <a:xfrm>
            <a:off x="9702098" y="2543136"/>
            <a:ext cx="594587" cy="486184"/>
          </a:xfrm>
          <a:custGeom>
            <a:avLst/>
            <a:gdLst>
              <a:gd name="T0" fmla="*/ 34 w 735"/>
              <a:gd name="T1" fmla="*/ 568 h 601"/>
              <a:gd name="T2" fmla="*/ 101 w 735"/>
              <a:gd name="T3" fmla="*/ 401 h 601"/>
              <a:gd name="T4" fmla="*/ 17 w 735"/>
              <a:gd name="T5" fmla="*/ 368 h 601"/>
              <a:gd name="T6" fmla="*/ 122 w 735"/>
              <a:gd name="T7" fmla="*/ 368 h 601"/>
              <a:gd name="T8" fmla="*/ 131 w 735"/>
              <a:gd name="T9" fmla="*/ 374 h 601"/>
              <a:gd name="T10" fmla="*/ 133 w 735"/>
              <a:gd name="T11" fmla="*/ 385 h 601"/>
              <a:gd name="T12" fmla="*/ 132 w 735"/>
              <a:gd name="T13" fmla="*/ 590 h 601"/>
              <a:gd name="T14" fmla="*/ 127 w 735"/>
              <a:gd name="T15" fmla="*/ 598 h 601"/>
              <a:gd name="T16" fmla="*/ 116 w 735"/>
              <a:gd name="T17" fmla="*/ 601 h 601"/>
              <a:gd name="T18" fmla="*/ 11 w 735"/>
              <a:gd name="T19" fmla="*/ 601 h 601"/>
              <a:gd name="T20" fmla="*/ 4 w 735"/>
              <a:gd name="T21" fmla="*/ 594 h 601"/>
              <a:gd name="T22" fmla="*/ 0 w 735"/>
              <a:gd name="T23" fmla="*/ 584 h 601"/>
              <a:gd name="T24" fmla="*/ 1 w 735"/>
              <a:gd name="T25" fmla="*/ 380 h 601"/>
              <a:gd name="T26" fmla="*/ 6 w 735"/>
              <a:gd name="T27" fmla="*/ 370 h 601"/>
              <a:gd name="T28" fmla="*/ 17 w 735"/>
              <a:gd name="T29" fmla="*/ 368 h 601"/>
              <a:gd name="T30" fmla="*/ 435 w 735"/>
              <a:gd name="T31" fmla="*/ 568 h 601"/>
              <a:gd name="T32" fmla="*/ 501 w 735"/>
              <a:gd name="T33" fmla="*/ 301 h 601"/>
              <a:gd name="T34" fmla="*/ 418 w 735"/>
              <a:gd name="T35" fmla="*/ 267 h 601"/>
              <a:gd name="T36" fmla="*/ 522 w 735"/>
              <a:gd name="T37" fmla="*/ 268 h 601"/>
              <a:gd name="T38" fmla="*/ 532 w 735"/>
              <a:gd name="T39" fmla="*/ 275 h 601"/>
              <a:gd name="T40" fmla="*/ 534 w 735"/>
              <a:gd name="T41" fmla="*/ 284 h 601"/>
              <a:gd name="T42" fmla="*/ 533 w 735"/>
              <a:gd name="T43" fmla="*/ 590 h 601"/>
              <a:gd name="T44" fmla="*/ 528 w 735"/>
              <a:gd name="T45" fmla="*/ 598 h 601"/>
              <a:gd name="T46" fmla="*/ 517 w 735"/>
              <a:gd name="T47" fmla="*/ 601 h 601"/>
              <a:gd name="T48" fmla="*/ 412 w 735"/>
              <a:gd name="T49" fmla="*/ 601 h 601"/>
              <a:gd name="T50" fmla="*/ 404 w 735"/>
              <a:gd name="T51" fmla="*/ 594 h 601"/>
              <a:gd name="T52" fmla="*/ 401 w 735"/>
              <a:gd name="T53" fmla="*/ 584 h 601"/>
              <a:gd name="T54" fmla="*/ 402 w 735"/>
              <a:gd name="T55" fmla="*/ 279 h 601"/>
              <a:gd name="T56" fmla="*/ 407 w 735"/>
              <a:gd name="T57" fmla="*/ 271 h 601"/>
              <a:gd name="T58" fmla="*/ 418 w 735"/>
              <a:gd name="T59" fmla="*/ 267 h 601"/>
              <a:gd name="T60" fmla="*/ 234 w 735"/>
              <a:gd name="T61" fmla="*/ 568 h 601"/>
              <a:gd name="T62" fmla="*/ 301 w 735"/>
              <a:gd name="T63" fmla="*/ 101 h 601"/>
              <a:gd name="T64" fmla="*/ 217 w 735"/>
              <a:gd name="T65" fmla="*/ 67 h 601"/>
              <a:gd name="T66" fmla="*/ 322 w 735"/>
              <a:gd name="T67" fmla="*/ 68 h 601"/>
              <a:gd name="T68" fmla="*/ 331 w 735"/>
              <a:gd name="T69" fmla="*/ 75 h 601"/>
              <a:gd name="T70" fmla="*/ 334 w 735"/>
              <a:gd name="T71" fmla="*/ 84 h 601"/>
              <a:gd name="T72" fmla="*/ 332 w 735"/>
              <a:gd name="T73" fmla="*/ 590 h 601"/>
              <a:gd name="T74" fmla="*/ 327 w 735"/>
              <a:gd name="T75" fmla="*/ 598 h 601"/>
              <a:gd name="T76" fmla="*/ 317 w 735"/>
              <a:gd name="T77" fmla="*/ 601 h 601"/>
              <a:gd name="T78" fmla="*/ 212 w 735"/>
              <a:gd name="T79" fmla="*/ 601 h 601"/>
              <a:gd name="T80" fmla="*/ 204 w 735"/>
              <a:gd name="T81" fmla="*/ 594 h 601"/>
              <a:gd name="T82" fmla="*/ 200 w 735"/>
              <a:gd name="T83" fmla="*/ 584 h 601"/>
              <a:gd name="T84" fmla="*/ 201 w 735"/>
              <a:gd name="T85" fmla="*/ 79 h 601"/>
              <a:gd name="T86" fmla="*/ 207 w 735"/>
              <a:gd name="T87" fmla="*/ 71 h 601"/>
              <a:gd name="T88" fmla="*/ 217 w 735"/>
              <a:gd name="T89" fmla="*/ 67 h 601"/>
              <a:gd name="T90" fmla="*/ 634 w 735"/>
              <a:gd name="T91" fmla="*/ 568 h 601"/>
              <a:gd name="T92" fmla="*/ 701 w 735"/>
              <a:gd name="T93" fmla="*/ 34 h 601"/>
              <a:gd name="T94" fmla="*/ 618 w 735"/>
              <a:gd name="T95" fmla="*/ 0 h 601"/>
              <a:gd name="T96" fmla="*/ 723 w 735"/>
              <a:gd name="T97" fmla="*/ 1 h 601"/>
              <a:gd name="T98" fmla="*/ 731 w 735"/>
              <a:gd name="T99" fmla="*/ 8 h 601"/>
              <a:gd name="T100" fmla="*/ 735 w 735"/>
              <a:gd name="T101" fmla="*/ 17 h 601"/>
              <a:gd name="T102" fmla="*/ 733 w 735"/>
              <a:gd name="T103" fmla="*/ 590 h 601"/>
              <a:gd name="T104" fmla="*/ 728 w 735"/>
              <a:gd name="T105" fmla="*/ 598 h 601"/>
              <a:gd name="T106" fmla="*/ 718 w 735"/>
              <a:gd name="T107" fmla="*/ 601 h 601"/>
              <a:gd name="T108" fmla="*/ 613 w 735"/>
              <a:gd name="T109" fmla="*/ 601 h 601"/>
              <a:gd name="T110" fmla="*/ 604 w 735"/>
              <a:gd name="T111" fmla="*/ 594 h 601"/>
              <a:gd name="T112" fmla="*/ 601 w 735"/>
              <a:gd name="T113" fmla="*/ 584 h 601"/>
              <a:gd name="T114" fmla="*/ 602 w 735"/>
              <a:gd name="T115" fmla="*/ 12 h 601"/>
              <a:gd name="T116" fmla="*/ 608 w 735"/>
              <a:gd name="T117" fmla="*/ 4 h 601"/>
              <a:gd name="T118" fmla="*/ 618 w 735"/>
              <a:gd name="T11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5" h="601">
                <a:moveTo>
                  <a:pt x="34" y="401"/>
                </a:moveTo>
                <a:lnTo>
                  <a:pt x="34" y="568"/>
                </a:lnTo>
                <a:lnTo>
                  <a:pt x="101" y="568"/>
                </a:lnTo>
                <a:lnTo>
                  <a:pt x="101" y="401"/>
                </a:lnTo>
                <a:lnTo>
                  <a:pt x="34" y="401"/>
                </a:lnTo>
                <a:close/>
                <a:moveTo>
                  <a:pt x="17" y="368"/>
                </a:moveTo>
                <a:lnTo>
                  <a:pt x="116" y="368"/>
                </a:lnTo>
                <a:lnTo>
                  <a:pt x="122" y="368"/>
                </a:lnTo>
                <a:lnTo>
                  <a:pt x="127" y="370"/>
                </a:lnTo>
                <a:lnTo>
                  <a:pt x="131" y="374"/>
                </a:lnTo>
                <a:lnTo>
                  <a:pt x="132" y="380"/>
                </a:lnTo>
                <a:lnTo>
                  <a:pt x="133" y="385"/>
                </a:lnTo>
                <a:lnTo>
                  <a:pt x="133" y="584"/>
                </a:lnTo>
                <a:lnTo>
                  <a:pt x="132" y="590"/>
                </a:lnTo>
                <a:lnTo>
                  <a:pt x="131" y="594"/>
                </a:lnTo>
                <a:lnTo>
                  <a:pt x="127" y="598"/>
                </a:lnTo>
                <a:lnTo>
                  <a:pt x="122" y="601"/>
                </a:lnTo>
                <a:lnTo>
                  <a:pt x="116" y="601"/>
                </a:lnTo>
                <a:lnTo>
                  <a:pt x="17" y="601"/>
                </a:lnTo>
                <a:lnTo>
                  <a:pt x="11" y="601"/>
                </a:lnTo>
                <a:lnTo>
                  <a:pt x="6" y="598"/>
                </a:lnTo>
                <a:lnTo>
                  <a:pt x="4" y="594"/>
                </a:lnTo>
                <a:lnTo>
                  <a:pt x="1" y="590"/>
                </a:lnTo>
                <a:lnTo>
                  <a:pt x="0" y="584"/>
                </a:lnTo>
                <a:lnTo>
                  <a:pt x="0" y="385"/>
                </a:lnTo>
                <a:lnTo>
                  <a:pt x="1" y="380"/>
                </a:lnTo>
                <a:lnTo>
                  <a:pt x="4" y="374"/>
                </a:lnTo>
                <a:lnTo>
                  <a:pt x="6" y="370"/>
                </a:lnTo>
                <a:lnTo>
                  <a:pt x="11" y="368"/>
                </a:lnTo>
                <a:lnTo>
                  <a:pt x="17" y="368"/>
                </a:lnTo>
                <a:close/>
                <a:moveTo>
                  <a:pt x="435" y="301"/>
                </a:moveTo>
                <a:lnTo>
                  <a:pt x="435" y="568"/>
                </a:lnTo>
                <a:lnTo>
                  <a:pt x="501" y="568"/>
                </a:lnTo>
                <a:lnTo>
                  <a:pt x="501" y="301"/>
                </a:lnTo>
                <a:lnTo>
                  <a:pt x="435" y="301"/>
                </a:lnTo>
                <a:close/>
                <a:moveTo>
                  <a:pt x="418" y="267"/>
                </a:moveTo>
                <a:lnTo>
                  <a:pt x="517" y="267"/>
                </a:lnTo>
                <a:lnTo>
                  <a:pt x="522" y="268"/>
                </a:lnTo>
                <a:lnTo>
                  <a:pt x="528" y="271"/>
                </a:lnTo>
                <a:lnTo>
                  <a:pt x="532" y="275"/>
                </a:lnTo>
                <a:lnTo>
                  <a:pt x="533" y="279"/>
                </a:lnTo>
                <a:lnTo>
                  <a:pt x="534" y="284"/>
                </a:lnTo>
                <a:lnTo>
                  <a:pt x="534" y="584"/>
                </a:lnTo>
                <a:lnTo>
                  <a:pt x="533" y="590"/>
                </a:lnTo>
                <a:lnTo>
                  <a:pt x="532" y="594"/>
                </a:lnTo>
                <a:lnTo>
                  <a:pt x="528" y="598"/>
                </a:lnTo>
                <a:lnTo>
                  <a:pt x="522" y="601"/>
                </a:lnTo>
                <a:lnTo>
                  <a:pt x="517" y="601"/>
                </a:lnTo>
                <a:lnTo>
                  <a:pt x="418" y="601"/>
                </a:lnTo>
                <a:lnTo>
                  <a:pt x="412" y="601"/>
                </a:lnTo>
                <a:lnTo>
                  <a:pt x="407" y="598"/>
                </a:lnTo>
                <a:lnTo>
                  <a:pt x="404" y="594"/>
                </a:lnTo>
                <a:lnTo>
                  <a:pt x="402" y="590"/>
                </a:lnTo>
                <a:lnTo>
                  <a:pt x="401" y="584"/>
                </a:lnTo>
                <a:lnTo>
                  <a:pt x="401" y="284"/>
                </a:lnTo>
                <a:lnTo>
                  <a:pt x="402" y="279"/>
                </a:lnTo>
                <a:lnTo>
                  <a:pt x="404" y="275"/>
                </a:lnTo>
                <a:lnTo>
                  <a:pt x="407" y="271"/>
                </a:lnTo>
                <a:lnTo>
                  <a:pt x="412" y="268"/>
                </a:lnTo>
                <a:lnTo>
                  <a:pt x="418" y="267"/>
                </a:lnTo>
                <a:close/>
                <a:moveTo>
                  <a:pt x="234" y="101"/>
                </a:moveTo>
                <a:lnTo>
                  <a:pt x="234" y="568"/>
                </a:lnTo>
                <a:lnTo>
                  <a:pt x="301" y="568"/>
                </a:lnTo>
                <a:lnTo>
                  <a:pt x="301" y="101"/>
                </a:lnTo>
                <a:lnTo>
                  <a:pt x="234" y="101"/>
                </a:lnTo>
                <a:close/>
                <a:moveTo>
                  <a:pt x="217" y="67"/>
                </a:moveTo>
                <a:lnTo>
                  <a:pt x="317" y="67"/>
                </a:lnTo>
                <a:lnTo>
                  <a:pt x="322" y="68"/>
                </a:lnTo>
                <a:lnTo>
                  <a:pt x="327" y="71"/>
                </a:lnTo>
                <a:lnTo>
                  <a:pt x="331" y="75"/>
                </a:lnTo>
                <a:lnTo>
                  <a:pt x="332" y="79"/>
                </a:lnTo>
                <a:lnTo>
                  <a:pt x="334" y="84"/>
                </a:lnTo>
                <a:lnTo>
                  <a:pt x="334" y="584"/>
                </a:lnTo>
                <a:lnTo>
                  <a:pt x="332" y="590"/>
                </a:lnTo>
                <a:lnTo>
                  <a:pt x="331" y="594"/>
                </a:lnTo>
                <a:lnTo>
                  <a:pt x="327" y="598"/>
                </a:lnTo>
                <a:lnTo>
                  <a:pt x="322" y="601"/>
                </a:lnTo>
                <a:lnTo>
                  <a:pt x="317" y="601"/>
                </a:lnTo>
                <a:lnTo>
                  <a:pt x="217" y="601"/>
                </a:lnTo>
                <a:lnTo>
                  <a:pt x="212" y="601"/>
                </a:lnTo>
                <a:lnTo>
                  <a:pt x="207" y="598"/>
                </a:lnTo>
                <a:lnTo>
                  <a:pt x="204" y="594"/>
                </a:lnTo>
                <a:lnTo>
                  <a:pt x="201" y="590"/>
                </a:lnTo>
                <a:lnTo>
                  <a:pt x="200" y="584"/>
                </a:lnTo>
                <a:lnTo>
                  <a:pt x="200" y="84"/>
                </a:lnTo>
                <a:lnTo>
                  <a:pt x="201" y="79"/>
                </a:lnTo>
                <a:lnTo>
                  <a:pt x="204" y="75"/>
                </a:lnTo>
                <a:lnTo>
                  <a:pt x="207" y="71"/>
                </a:lnTo>
                <a:lnTo>
                  <a:pt x="212" y="68"/>
                </a:lnTo>
                <a:lnTo>
                  <a:pt x="217" y="67"/>
                </a:lnTo>
                <a:close/>
                <a:moveTo>
                  <a:pt x="634" y="34"/>
                </a:moveTo>
                <a:lnTo>
                  <a:pt x="634" y="568"/>
                </a:lnTo>
                <a:lnTo>
                  <a:pt x="701" y="568"/>
                </a:lnTo>
                <a:lnTo>
                  <a:pt x="701" y="34"/>
                </a:lnTo>
                <a:lnTo>
                  <a:pt x="634" y="34"/>
                </a:lnTo>
                <a:close/>
                <a:moveTo>
                  <a:pt x="618" y="0"/>
                </a:moveTo>
                <a:lnTo>
                  <a:pt x="718" y="0"/>
                </a:lnTo>
                <a:lnTo>
                  <a:pt x="723" y="1"/>
                </a:lnTo>
                <a:lnTo>
                  <a:pt x="728" y="4"/>
                </a:lnTo>
                <a:lnTo>
                  <a:pt x="731" y="8"/>
                </a:lnTo>
                <a:lnTo>
                  <a:pt x="733" y="12"/>
                </a:lnTo>
                <a:lnTo>
                  <a:pt x="735" y="17"/>
                </a:lnTo>
                <a:lnTo>
                  <a:pt x="735" y="584"/>
                </a:lnTo>
                <a:lnTo>
                  <a:pt x="733" y="590"/>
                </a:lnTo>
                <a:lnTo>
                  <a:pt x="731" y="594"/>
                </a:lnTo>
                <a:lnTo>
                  <a:pt x="728" y="598"/>
                </a:lnTo>
                <a:lnTo>
                  <a:pt x="723" y="601"/>
                </a:lnTo>
                <a:lnTo>
                  <a:pt x="718" y="601"/>
                </a:lnTo>
                <a:lnTo>
                  <a:pt x="618" y="601"/>
                </a:lnTo>
                <a:lnTo>
                  <a:pt x="613" y="601"/>
                </a:lnTo>
                <a:lnTo>
                  <a:pt x="608" y="598"/>
                </a:lnTo>
                <a:lnTo>
                  <a:pt x="604" y="594"/>
                </a:lnTo>
                <a:lnTo>
                  <a:pt x="602" y="590"/>
                </a:lnTo>
                <a:lnTo>
                  <a:pt x="601" y="584"/>
                </a:lnTo>
                <a:lnTo>
                  <a:pt x="601" y="17"/>
                </a:lnTo>
                <a:lnTo>
                  <a:pt x="602" y="12"/>
                </a:lnTo>
                <a:lnTo>
                  <a:pt x="604" y="8"/>
                </a:lnTo>
                <a:lnTo>
                  <a:pt x="608" y="4"/>
                </a:lnTo>
                <a:lnTo>
                  <a:pt x="613" y="1"/>
                </a:lnTo>
                <a:lnTo>
                  <a:pt x="6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 name="Freeform 569"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97A975C2-071D-4D08-B352-300C3B806A51}"/>
              </a:ext>
            </a:extLst>
          </p:cNvPr>
          <p:cNvSpPr>
            <a:spLocks noEditPoints="1"/>
          </p:cNvSpPr>
          <p:nvPr/>
        </p:nvSpPr>
        <p:spPr bwMode="auto">
          <a:xfrm>
            <a:off x="9702098" y="7248694"/>
            <a:ext cx="594587" cy="540385"/>
          </a:xfrm>
          <a:custGeom>
            <a:avLst/>
            <a:gdLst>
              <a:gd name="T0" fmla="*/ 186 w 735"/>
              <a:gd name="T1" fmla="*/ 212 h 668"/>
              <a:gd name="T2" fmla="*/ 88 w 735"/>
              <a:gd name="T3" fmla="*/ 269 h 668"/>
              <a:gd name="T4" fmla="*/ 37 w 735"/>
              <a:gd name="T5" fmla="*/ 358 h 668"/>
              <a:gd name="T6" fmla="*/ 45 w 735"/>
              <a:gd name="T7" fmla="*/ 452 h 668"/>
              <a:gd name="T8" fmla="*/ 103 w 735"/>
              <a:gd name="T9" fmla="*/ 529 h 668"/>
              <a:gd name="T10" fmla="*/ 114 w 735"/>
              <a:gd name="T11" fmla="*/ 565 h 668"/>
              <a:gd name="T12" fmla="*/ 194 w 735"/>
              <a:gd name="T13" fmla="*/ 578 h 668"/>
              <a:gd name="T14" fmla="*/ 237 w 735"/>
              <a:gd name="T15" fmla="*/ 583 h 668"/>
              <a:gd name="T16" fmla="*/ 348 w 735"/>
              <a:gd name="T17" fmla="*/ 572 h 668"/>
              <a:gd name="T18" fmla="*/ 445 w 735"/>
              <a:gd name="T19" fmla="*/ 516 h 668"/>
              <a:gd name="T20" fmla="*/ 496 w 735"/>
              <a:gd name="T21" fmla="*/ 427 h 668"/>
              <a:gd name="T22" fmla="*/ 486 w 735"/>
              <a:gd name="T23" fmla="*/ 326 h 668"/>
              <a:gd name="T24" fmla="*/ 418 w 735"/>
              <a:gd name="T25" fmla="*/ 246 h 668"/>
              <a:gd name="T26" fmla="*/ 309 w 735"/>
              <a:gd name="T27" fmla="*/ 205 h 668"/>
              <a:gd name="T28" fmla="*/ 310 w 735"/>
              <a:gd name="T29" fmla="*/ 171 h 668"/>
              <a:gd name="T30" fmla="*/ 424 w 735"/>
              <a:gd name="T31" fmla="*/ 211 h 668"/>
              <a:gd name="T32" fmla="*/ 504 w 735"/>
              <a:gd name="T33" fmla="*/ 290 h 668"/>
              <a:gd name="T34" fmla="*/ 534 w 735"/>
              <a:gd name="T35" fmla="*/ 393 h 668"/>
              <a:gd name="T36" fmla="*/ 504 w 735"/>
              <a:gd name="T37" fmla="*/ 497 h 668"/>
              <a:gd name="T38" fmla="*/ 424 w 735"/>
              <a:gd name="T39" fmla="*/ 575 h 668"/>
              <a:gd name="T40" fmla="*/ 310 w 735"/>
              <a:gd name="T41" fmla="*/ 616 h 668"/>
              <a:gd name="T42" fmla="*/ 199 w 735"/>
              <a:gd name="T43" fmla="*/ 610 h 668"/>
              <a:gd name="T44" fmla="*/ 54 w 735"/>
              <a:gd name="T45" fmla="*/ 529 h 668"/>
              <a:gd name="T46" fmla="*/ 4 w 735"/>
              <a:gd name="T47" fmla="*/ 430 h 668"/>
              <a:gd name="T48" fmla="*/ 13 w 735"/>
              <a:gd name="T49" fmla="*/ 321 h 668"/>
              <a:gd name="T50" fmla="*/ 79 w 735"/>
              <a:gd name="T51" fmla="*/ 233 h 668"/>
              <a:gd name="T52" fmla="*/ 182 w 735"/>
              <a:gd name="T53" fmla="*/ 178 h 668"/>
              <a:gd name="T54" fmla="*/ 468 w 735"/>
              <a:gd name="T55" fmla="*/ 0 h 668"/>
              <a:gd name="T56" fmla="*/ 589 w 735"/>
              <a:gd name="T57" fmla="*/ 25 h 668"/>
              <a:gd name="T58" fmla="*/ 682 w 735"/>
              <a:gd name="T59" fmla="*/ 93 h 668"/>
              <a:gd name="T60" fmla="*/ 731 w 735"/>
              <a:gd name="T61" fmla="*/ 189 h 668"/>
              <a:gd name="T62" fmla="*/ 720 w 735"/>
              <a:gd name="T63" fmla="*/ 299 h 668"/>
              <a:gd name="T64" fmla="*/ 652 w 735"/>
              <a:gd name="T65" fmla="*/ 388 h 668"/>
              <a:gd name="T66" fmla="*/ 565 w 735"/>
              <a:gd name="T67" fmla="*/ 419 h 668"/>
              <a:gd name="T68" fmla="*/ 618 w 735"/>
              <a:gd name="T69" fmla="*/ 384 h 668"/>
              <a:gd name="T70" fmla="*/ 656 w 735"/>
              <a:gd name="T71" fmla="*/ 339 h 668"/>
              <a:gd name="T72" fmla="*/ 698 w 735"/>
              <a:gd name="T73" fmla="*/ 257 h 668"/>
              <a:gd name="T74" fmla="*/ 686 w 735"/>
              <a:gd name="T75" fmla="*/ 159 h 668"/>
              <a:gd name="T76" fmla="*/ 618 w 735"/>
              <a:gd name="T77" fmla="*/ 79 h 668"/>
              <a:gd name="T78" fmla="*/ 510 w 735"/>
              <a:gd name="T79" fmla="*/ 37 h 668"/>
              <a:gd name="T80" fmla="*/ 384 w 735"/>
              <a:gd name="T81" fmla="*/ 46 h 668"/>
              <a:gd name="T82" fmla="*/ 284 w 735"/>
              <a:gd name="T83" fmla="*/ 106 h 668"/>
              <a:gd name="T84" fmla="*/ 242 w 735"/>
              <a:gd name="T85" fmla="*/ 104 h 668"/>
              <a:gd name="T86" fmla="*/ 337 w 735"/>
              <a:gd name="T87" fmla="*/ 29 h 668"/>
              <a:gd name="T88" fmla="*/ 468 w 735"/>
              <a:gd name="T89"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5" h="668">
                <a:moveTo>
                  <a:pt x="267" y="201"/>
                </a:moveTo>
                <a:lnTo>
                  <a:pt x="225" y="205"/>
                </a:lnTo>
                <a:lnTo>
                  <a:pt x="186" y="212"/>
                </a:lnTo>
                <a:lnTo>
                  <a:pt x="149" y="227"/>
                </a:lnTo>
                <a:lnTo>
                  <a:pt x="117" y="246"/>
                </a:lnTo>
                <a:lnTo>
                  <a:pt x="88" y="269"/>
                </a:lnTo>
                <a:lnTo>
                  <a:pt x="65" y="296"/>
                </a:lnTo>
                <a:lnTo>
                  <a:pt x="48" y="326"/>
                </a:lnTo>
                <a:lnTo>
                  <a:pt x="37" y="358"/>
                </a:lnTo>
                <a:lnTo>
                  <a:pt x="33" y="393"/>
                </a:lnTo>
                <a:lnTo>
                  <a:pt x="37" y="423"/>
                </a:lnTo>
                <a:lnTo>
                  <a:pt x="45" y="452"/>
                </a:lnTo>
                <a:lnTo>
                  <a:pt x="59" y="481"/>
                </a:lnTo>
                <a:lnTo>
                  <a:pt x="79" y="506"/>
                </a:lnTo>
                <a:lnTo>
                  <a:pt x="103" y="529"/>
                </a:lnTo>
                <a:lnTo>
                  <a:pt x="111" y="540"/>
                </a:lnTo>
                <a:lnTo>
                  <a:pt x="115" y="551"/>
                </a:lnTo>
                <a:lnTo>
                  <a:pt x="114" y="565"/>
                </a:lnTo>
                <a:lnTo>
                  <a:pt x="101" y="613"/>
                </a:lnTo>
                <a:lnTo>
                  <a:pt x="187" y="579"/>
                </a:lnTo>
                <a:lnTo>
                  <a:pt x="194" y="578"/>
                </a:lnTo>
                <a:lnTo>
                  <a:pt x="199" y="578"/>
                </a:lnTo>
                <a:lnTo>
                  <a:pt x="207" y="578"/>
                </a:lnTo>
                <a:lnTo>
                  <a:pt x="237" y="583"/>
                </a:lnTo>
                <a:lnTo>
                  <a:pt x="267" y="584"/>
                </a:lnTo>
                <a:lnTo>
                  <a:pt x="309" y="582"/>
                </a:lnTo>
                <a:lnTo>
                  <a:pt x="348" y="572"/>
                </a:lnTo>
                <a:lnTo>
                  <a:pt x="385" y="558"/>
                </a:lnTo>
                <a:lnTo>
                  <a:pt x="418" y="540"/>
                </a:lnTo>
                <a:lnTo>
                  <a:pt x="445" y="516"/>
                </a:lnTo>
                <a:lnTo>
                  <a:pt x="469" y="490"/>
                </a:lnTo>
                <a:lnTo>
                  <a:pt x="486" y="460"/>
                </a:lnTo>
                <a:lnTo>
                  <a:pt x="496" y="427"/>
                </a:lnTo>
                <a:lnTo>
                  <a:pt x="500" y="393"/>
                </a:lnTo>
                <a:lnTo>
                  <a:pt x="496" y="358"/>
                </a:lnTo>
                <a:lnTo>
                  <a:pt x="486" y="326"/>
                </a:lnTo>
                <a:lnTo>
                  <a:pt x="469" y="296"/>
                </a:lnTo>
                <a:lnTo>
                  <a:pt x="445" y="269"/>
                </a:lnTo>
                <a:lnTo>
                  <a:pt x="418" y="246"/>
                </a:lnTo>
                <a:lnTo>
                  <a:pt x="385" y="227"/>
                </a:lnTo>
                <a:lnTo>
                  <a:pt x="348" y="212"/>
                </a:lnTo>
                <a:lnTo>
                  <a:pt x="309" y="205"/>
                </a:lnTo>
                <a:lnTo>
                  <a:pt x="267" y="201"/>
                </a:lnTo>
                <a:close/>
                <a:moveTo>
                  <a:pt x="267" y="168"/>
                </a:moveTo>
                <a:lnTo>
                  <a:pt x="310" y="171"/>
                </a:lnTo>
                <a:lnTo>
                  <a:pt x="351" y="178"/>
                </a:lnTo>
                <a:lnTo>
                  <a:pt x="390" y="193"/>
                </a:lnTo>
                <a:lnTo>
                  <a:pt x="424" y="211"/>
                </a:lnTo>
                <a:lnTo>
                  <a:pt x="456" y="233"/>
                </a:lnTo>
                <a:lnTo>
                  <a:pt x="482" y="260"/>
                </a:lnTo>
                <a:lnTo>
                  <a:pt x="504" y="290"/>
                </a:lnTo>
                <a:lnTo>
                  <a:pt x="520" y="321"/>
                </a:lnTo>
                <a:lnTo>
                  <a:pt x="531" y="356"/>
                </a:lnTo>
                <a:lnTo>
                  <a:pt x="534" y="393"/>
                </a:lnTo>
                <a:lnTo>
                  <a:pt x="531" y="430"/>
                </a:lnTo>
                <a:lnTo>
                  <a:pt x="520" y="464"/>
                </a:lnTo>
                <a:lnTo>
                  <a:pt x="504" y="497"/>
                </a:lnTo>
                <a:lnTo>
                  <a:pt x="482" y="525"/>
                </a:lnTo>
                <a:lnTo>
                  <a:pt x="456" y="551"/>
                </a:lnTo>
                <a:lnTo>
                  <a:pt x="424" y="575"/>
                </a:lnTo>
                <a:lnTo>
                  <a:pt x="390" y="593"/>
                </a:lnTo>
                <a:lnTo>
                  <a:pt x="351" y="606"/>
                </a:lnTo>
                <a:lnTo>
                  <a:pt x="310" y="616"/>
                </a:lnTo>
                <a:lnTo>
                  <a:pt x="267" y="618"/>
                </a:lnTo>
                <a:lnTo>
                  <a:pt x="233" y="616"/>
                </a:lnTo>
                <a:lnTo>
                  <a:pt x="199" y="610"/>
                </a:lnTo>
                <a:lnTo>
                  <a:pt x="50" y="668"/>
                </a:lnTo>
                <a:lnTo>
                  <a:pt x="83" y="555"/>
                </a:lnTo>
                <a:lnTo>
                  <a:pt x="54" y="529"/>
                </a:lnTo>
                <a:lnTo>
                  <a:pt x="31" y="499"/>
                </a:lnTo>
                <a:lnTo>
                  <a:pt x="14" y="465"/>
                </a:lnTo>
                <a:lnTo>
                  <a:pt x="4" y="430"/>
                </a:lnTo>
                <a:lnTo>
                  <a:pt x="0" y="393"/>
                </a:lnTo>
                <a:lnTo>
                  <a:pt x="4" y="356"/>
                </a:lnTo>
                <a:lnTo>
                  <a:pt x="13" y="321"/>
                </a:lnTo>
                <a:lnTo>
                  <a:pt x="30" y="290"/>
                </a:lnTo>
                <a:lnTo>
                  <a:pt x="51" y="260"/>
                </a:lnTo>
                <a:lnTo>
                  <a:pt x="79" y="233"/>
                </a:lnTo>
                <a:lnTo>
                  <a:pt x="109" y="211"/>
                </a:lnTo>
                <a:lnTo>
                  <a:pt x="144" y="193"/>
                </a:lnTo>
                <a:lnTo>
                  <a:pt x="182" y="178"/>
                </a:lnTo>
                <a:lnTo>
                  <a:pt x="224" y="171"/>
                </a:lnTo>
                <a:lnTo>
                  <a:pt x="267" y="168"/>
                </a:lnTo>
                <a:close/>
                <a:moveTo>
                  <a:pt x="468" y="0"/>
                </a:moveTo>
                <a:lnTo>
                  <a:pt x="511" y="3"/>
                </a:lnTo>
                <a:lnTo>
                  <a:pt x="551" y="12"/>
                </a:lnTo>
                <a:lnTo>
                  <a:pt x="589" y="25"/>
                </a:lnTo>
                <a:lnTo>
                  <a:pt x="625" y="44"/>
                </a:lnTo>
                <a:lnTo>
                  <a:pt x="656" y="67"/>
                </a:lnTo>
                <a:lnTo>
                  <a:pt x="682" y="93"/>
                </a:lnTo>
                <a:lnTo>
                  <a:pt x="705" y="122"/>
                </a:lnTo>
                <a:lnTo>
                  <a:pt x="720" y="155"/>
                </a:lnTo>
                <a:lnTo>
                  <a:pt x="731" y="189"/>
                </a:lnTo>
                <a:lnTo>
                  <a:pt x="735" y="226"/>
                </a:lnTo>
                <a:lnTo>
                  <a:pt x="731" y="263"/>
                </a:lnTo>
                <a:lnTo>
                  <a:pt x="720" y="299"/>
                </a:lnTo>
                <a:lnTo>
                  <a:pt x="703" y="332"/>
                </a:lnTo>
                <a:lnTo>
                  <a:pt x="680" y="362"/>
                </a:lnTo>
                <a:lnTo>
                  <a:pt x="652" y="388"/>
                </a:lnTo>
                <a:lnTo>
                  <a:pt x="684" y="502"/>
                </a:lnTo>
                <a:lnTo>
                  <a:pt x="558" y="452"/>
                </a:lnTo>
                <a:lnTo>
                  <a:pt x="565" y="419"/>
                </a:lnTo>
                <a:lnTo>
                  <a:pt x="634" y="445"/>
                </a:lnTo>
                <a:lnTo>
                  <a:pt x="620" y="397"/>
                </a:lnTo>
                <a:lnTo>
                  <a:pt x="618" y="384"/>
                </a:lnTo>
                <a:lnTo>
                  <a:pt x="622" y="372"/>
                </a:lnTo>
                <a:lnTo>
                  <a:pt x="631" y="363"/>
                </a:lnTo>
                <a:lnTo>
                  <a:pt x="656" y="339"/>
                </a:lnTo>
                <a:lnTo>
                  <a:pt x="675" y="313"/>
                </a:lnTo>
                <a:lnTo>
                  <a:pt x="689" y="286"/>
                </a:lnTo>
                <a:lnTo>
                  <a:pt x="698" y="257"/>
                </a:lnTo>
                <a:lnTo>
                  <a:pt x="701" y="226"/>
                </a:lnTo>
                <a:lnTo>
                  <a:pt x="697" y="191"/>
                </a:lnTo>
                <a:lnTo>
                  <a:pt x="686" y="159"/>
                </a:lnTo>
                <a:lnTo>
                  <a:pt x="669" y="129"/>
                </a:lnTo>
                <a:lnTo>
                  <a:pt x="646" y="102"/>
                </a:lnTo>
                <a:lnTo>
                  <a:pt x="618" y="79"/>
                </a:lnTo>
                <a:lnTo>
                  <a:pt x="586" y="61"/>
                </a:lnTo>
                <a:lnTo>
                  <a:pt x="549" y="46"/>
                </a:lnTo>
                <a:lnTo>
                  <a:pt x="510" y="37"/>
                </a:lnTo>
                <a:lnTo>
                  <a:pt x="468" y="34"/>
                </a:lnTo>
                <a:lnTo>
                  <a:pt x="424" y="37"/>
                </a:lnTo>
                <a:lnTo>
                  <a:pt x="384" y="46"/>
                </a:lnTo>
                <a:lnTo>
                  <a:pt x="346" y="62"/>
                </a:lnTo>
                <a:lnTo>
                  <a:pt x="313" y="82"/>
                </a:lnTo>
                <a:lnTo>
                  <a:pt x="284" y="106"/>
                </a:lnTo>
                <a:lnTo>
                  <a:pt x="262" y="134"/>
                </a:lnTo>
                <a:lnTo>
                  <a:pt x="221" y="138"/>
                </a:lnTo>
                <a:lnTo>
                  <a:pt x="242" y="104"/>
                </a:lnTo>
                <a:lnTo>
                  <a:pt x="269" y="75"/>
                </a:lnTo>
                <a:lnTo>
                  <a:pt x="301" y="50"/>
                </a:lnTo>
                <a:lnTo>
                  <a:pt x="337" y="29"/>
                </a:lnTo>
                <a:lnTo>
                  <a:pt x="377" y="13"/>
                </a:lnTo>
                <a:lnTo>
                  <a:pt x="422" y="4"/>
                </a:lnTo>
                <a:lnTo>
                  <a:pt x="46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 name="Rectangle 8"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6B3EAA32-6F09-4342-A6BB-F9E68EF2C980}"/>
              </a:ext>
            </a:extLst>
          </p:cNvPr>
          <p:cNvSpPr/>
          <p:nvPr/>
        </p:nvSpPr>
        <p:spPr>
          <a:xfrm>
            <a:off x="10296685" y="2453273"/>
            <a:ext cx="6720638" cy="5493812"/>
          </a:xfrm>
          <a:prstGeom prst="rect">
            <a:avLst/>
          </a:prstGeom>
        </p:spPr>
        <p:txBody>
          <a:bodyPr wrap="square">
            <a:spAutoFit/>
          </a:bodyPr>
          <a:lstStyle/>
          <a:p>
            <a:pPr marL="6350">
              <a:spcBef>
                <a:spcPts val="600"/>
              </a:spcBef>
            </a:pPr>
            <a:endParaRPr lang="en-GB" dirty="0"/>
          </a:p>
          <a:p>
            <a:r>
              <a:rPr lang="en-GB" i="1" dirty="0"/>
              <a:t>How young people fare after they leave is, at least in part, shaped by previous experiences in placements, in schools and in their family and social lives. Improvements in these experiences while young people are looked after – especially by providing more stable environments in which young people can develop appropriate attachments to home, carers and school – are likely to make the task at the leaving care stage easier</a:t>
            </a:r>
            <a:r>
              <a:rPr lang="en-GB" dirty="0"/>
              <a:t>. </a:t>
            </a:r>
          </a:p>
          <a:p>
            <a:r>
              <a:rPr lang="en-US" dirty="0"/>
              <a:t>Dixon et al. (2006)</a:t>
            </a:r>
            <a:endParaRPr lang="en-GB" dirty="0"/>
          </a:p>
        </p:txBody>
      </p:sp>
      <p:sp>
        <p:nvSpPr>
          <p:cNvPr id="20" name="Freeform: Shape 3">
            <a:extLst>
              <a:ext uri="{FF2B5EF4-FFF2-40B4-BE49-F238E27FC236}">
                <a16:creationId xmlns:a16="http://schemas.microsoft.com/office/drawing/2014/main" id="{2F00AAFE-B9E4-8746-BC08-7AEC9151A16F}"/>
              </a:ext>
            </a:extLst>
          </p:cNvPr>
          <p:cNvSpPr/>
          <p:nvPr/>
        </p:nvSpPr>
        <p:spPr>
          <a:xfrm>
            <a:off x="15998587" y="6322835"/>
            <a:ext cx="2289412" cy="3964164"/>
          </a:xfrm>
          <a:custGeom>
            <a:avLst/>
            <a:gdLst>
              <a:gd name="connsiteX0" fmla="*/ 1526520 w 1526520"/>
              <a:gd name="connsiteY0" fmla="*/ 0 h 2644012"/>
              <a:gd name="connsiteX1" fmla="*/ 1526520 w 1526520"/>
              <a:gd name="connsiteY1" fmla="*/ 2644012 h 2644012"/>
              <a:gd name="connsiteX2" fmla="*/ 0 w 1526520"/>
              <a:gd name="connsiteY2" fmla="*/ 2644012 h 2644012"/>
            </a:gdLst>
            <a:ahLst/>
            <a:cxnLst>
              <a:cxn ang="0">
                <a:pos x="connsiteX0" y="connsiteY0"/>
              </a:cxn>
              <a:cxn ang="0">
                <a:pos x="connsiteX1" y="connsiteY1"/>
              </a:cxn>
              <a:cxn ang="0">
                <a:pos x="connsiteX2" y="connsiteY2"/>
              </a:cxn>
            </a:cxnLst>
            <a:rect l="l" t="t" r="r" b="b"/>
            <a:pathLst>
              <a:path w="1526520" h="2644012">
                <a:moveTo>
                  <a:pt x="1526520" y="0"/>
                </a:moveTo>
                <a:lnTo>
                  <a:pt x="1526520" y="2644012"/>
                </a:lnTo>
                <a:lnTo>
                  <a:pt x="0" y="2644012"/>
                </a:lnTo>
                <a:close/>
              </a:path>
            </a:pathLst>
          </a:custGeom>
          <a:solidFill>
            <a:srgbClr val="009CB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1896AA98-B4D7-A04A-B2E8-045962D5D974}"/>
              </a:ext>
            </a:extLst>
          </p:cNvPr>
          <p:cNvCxnSpPr>
            <a:cxnSpLocks/>
          </p:cNvCxnSpPr>
          <p:nvPr/>
        </p:nvCxnSpPr>
        <p:spPr>
          <a:xfrm>
            <a:off x="807547" y="9674802"/>
            <a:ext cx="17004352" cy="0"/>
          </a:xfrm>
          <a:prstGeom prst="line">
            <a:avLst/>
          </a:prstGeom>
          <a:ln w="28575">
            <a:solidFill>
              <a:srgbClr val="3B165C"/>
            </a:solidFill>
          </a:ln>
        </p:spPr>
        <p:style>
          <a:lnRef idx="1">
            <a:schemeClr val="accent1"/>
          </a:lnRef>
          <a:fillRef idx="0">
            <a:schemeClr val="accent1"/>
          </a:fillRef>
          <a:effectRef idx="0">
            <a:schemeClr val="accent1"/>
          </a:effectRef>
          <a:fontRef idx="minor">
            <a:schemeClr val="tx1"/>
          </a:fontRef>
        </p:style>
      </p:cxnSp>
      <p:pic>
        <p:nvPicPr>
          <p:cNvPr id="27" name="Picture 26" descr="Logo&#10;&#10;Description automatically generated">
            <a:extLst>
              <a:ext uri="{FF2B5EF4-FFF2-40B4-BE49-F238E27FC236}">
                <a16:creationId xmlns:a16="http://schemas.microsoft.com/office/drawing/2014/main" id="{2806728F-50F2-4241-97AA-F45F8D5FD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5244" y="357231"/>
            <a:ext cx="1878766" cy="696512"/>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0CCC9E28-8391-C548-BCEE-3F7EB1DFEB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331" y="461767"/>
            <a:ext cx="2190538" cy="640882"/>
          </a:xfrm>
          <a:prstGeom prst="rect">
            <a:avLst/>
          </a:prstGeom>
        </p:spPr>
      </p:pic>
      <p:cxnSp>
        <p:nvCxnSpPr>
          <p:cNvPr id="29" name="Straight Connector 28">
            <a:extLst>
              <a:ext uri="{FF2B5EF4-FFF2-40B4-BE49-F238E27FC236}">
                <a16:creationId xmlns:a16="http://schemas.microsoft.com/office/drawing/2014/main" id="{C7B28604-E797-6849-8AD7-FF9A3E74C42B}"/>
              </a:ext>
            </a:extLst>
          </p:cNvPr>
          <p:cNvCxnSpPr>
            <a:cxnSpLocks/>
          </p:cNvCxnSpPr>
          <p:nvPr/>
        </p:nvCxnSpPr>
        <p:spPr>
          <a:xfrm>
            <a:off x="838809" y="1327438"/>
            <a:ext cx="17004352" cy="0"/>
          </a:xfrm>
          <a:prstGeom prst="line">
            <a:avLst/>
          </a:prstGeom>
          <a:ln w="28575">
            <a:solidFill>
              <a:srgbClr val="009CB3"/>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EA12E64-3291-48DD-8CA9-454E743A0C7F}"/>
              </a:ext>
            </a:extLst>
          </p:cNvPr>
          <p:cNvSpPr txBox="1"/>
          <p:nvPr/>
        </p:nvSpPr>
        <p:spPr>
          <a:xfrm>
            <a:off x="10410168" y="1669829"/>
            <a:ext cx="6904449" cy="769441"/>
          </a:xfrm>
          <a:prstGeom prst="rect">
            <a:avLst/>
          </a:prstGeom>
          <a:noFill/>
        </p:spPr>
        <p:txBody>
          <a:bodyPr wrap="square" rtlCol="0">
            <a:spAutoFit/>
          </a:bodyPr>
          <a:lstStyle>
            <a:defPPr>
              <a:defRPr lang="zh-CN"/>
            </a:defPPr>
            <a:lvl1pPr algn="r">
              <a:spcBef>
                <a:spcPts val="1200"/>
              </a:spcBef>
              <a:defRPr sz="5400" spc="300">
                <a:solidFill>
                  <a:schemeClr val="tx1">
                    <a:lumMod val="85000"/>
                    <a:lumOff val="15000"/>
                  </a:schemeClr>
                </a:solidFill>
                <a:latin typeface="Montserrat ExtraBold" panose="00000900000000000000" pitchFamily="50" charset="0"/>
                <a:ea typeface="Lato Thin" panose="020F0502020204030203" pitchFamily="34" charset="0"/>
                <a:cs typeface="Lato Thin" panose="020F0502020204030203" pitchFamily="34" charset="0"/>
              </a:defRPr>
            </a:lvl1pPr>
          </a:lstStyle>
          <a:p>
            <a:pPr algn="l"/>
            <a:r>
              <a:rPr lang="en-US" altLang="zh-CN" sz="4400" dirty="0">
                <a:solidFill>
                  <a:srgbClr val="009CB3"/>
                </a:solidFill>
              </a:rPr>
              <a:t>Attachment Matters </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25331" y="1601134"/>
            <a:ext cx="9265165" cy="6146997"/>
          </a:xfrm>
          <a:prstGeom prst="rect">
            <a:avLst/>
          </a:prstGeom>
        </p:spPr>
      </p:pic>
      <p:sp>
        <p:nvSpPr>
          <p:cNvPr id="17" name="TextBox 16">
            <a:extLst>
              <a:ext uri="{FF2B5EF4-FFF2-40B4-BE49-F238E27FC236}">
                <a16:creationId xmlns:a16="http://schemas.microsoft.com/office/drawing/2014/main" id="{AEA12E64-3291-48DD-8CA9-454E743A0C7F}"/>
              </a:ext>
            </a:extLst>
          </p:cNvPr>
          <p:cNvSpPr txBox="1"/>
          <p:nvPr/>
        </p:nvSpPr>
        <p:spPr>
          <a:xfrm>
            <a:off x="9867957" y="8852966"/>
            <a:ext cx="7149366" cy="707886"/>
          </a:xfrm>
          <a:prstGeom prst="rect">
            <a:avLst/>
          </a:prstGeom>
          <a:noFill/>
        </p:spPr>
        <p:txBody>
          <a:bodyPr wrap="square" rtlCol="0">
            <a:spAutoFit/>
          </a:bodyPr>
          <a:lstStyle>
            <a:defPPr>
              <a:defRPr lang="zh-CN"/>
            </a:defPPr>
            <a:lvl1pPr algn="r">
              <a:spcBef>
                <a:spcPts val="1200"/>
              </a:spcBef>
              <a:defRPr sz="5400" spc="300">
                <a:solidFill>
                  <a:schemeClr val="tx1">
                    <a:lumMod val="85000"/>
                    <a:lumOff val="15000"/>
                  </a:schemeClr>
                </a:solidFill>
                <a:latin typeface="Montserrat ExtraBold" panose="00000900000000000000" pitchFamily="50" charset="0"/>
                <a:ea typeface="Lato Thin" panose="020F0502020204030203" pitchFamily="34" charset="0"/>
                <a:cs typeface="Lato Thin" panose="020F0502020204030203" pitchFamily="34" charset="0"/>
              </a:defRPr>
            </a:lvl1pPr>
          </a:lstStyle>
          <a:p>
            <a:pPr algn="l"/>
            <a:r>
              <a:rPr lang="en-US" altLang="zh-CN" sz="4000" i="1" dirty="0">
                <a:solidFill>
                  <a:srgbClr val="009CB3"/>
                </a:solidFill>
              </a:rPr>
              <a:t>Relationships Matter </a:t>
            </a:r>
          </a:p>
        </p:txBody>
      </p:sp>
    </p:spTree>
    <p:extLst>
      <p:ext uri="{BB962C8B-B14F-4D97-AF65-F5344CB8AC3E}">
        <p14:creationId xmlns:p14="http://schemas.microsoft.com/office/powerpoint/2010/main" val="153585689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61"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5D317743-2DE5-4801-91DB-DE657E495C3F}"/>
              </a:ext>
            </a:extLst>
          </p:cNvPr>
          <p:cNvSpPr>
            <a:spLocks noEditPoints="1"/>
          </p:cNvSpPr>
          <p:nvPr/>
        </p:nvSpPr>
        <p:spPr bwMode="auto">
          <a:xfrm>
            <a:off x="9702098" y="2543136"/>
            <a:ext cx="594587" cy="486184"/>
          </a:xfrm>
          <a:custGeom>
            <a:avLst/>
            <a:gdLst>
              <a:gd name="T0" fmla="*/ 34 w 735"/>
              <a:gd name="T1" fmla="*/ 568 h 601"/>
              <a:gd name="T2" fmla="*/ 101 w 735"/>
              <a:gd name="T3" fmla="*/ 401 h 601"/>
              <a:gd name="T4" fmla="*/ 17 w 735"/>
              <a:gd name="T5" fmla="*/ 368 h 601"/>
              <a:gd name="T6" fmla="*/ 122 w 735"/>
              <a:gd name="T7" fmla="*/ 368 h 601"/>
              <a:gd name="T8" fmla="*/ 131 w 735"/>
              <a:gd name="T9" fmla="*/ 374 h 601"/>
              <a:gd name="T10" fmla="*/ 133 w 735"/>
              <a:gd name="T11" fmla="*/ 385 h 601"/>
              <a:gd name="T12" fmla="*/ 132 w 735"/>
              <a:gd name="T13" fmla="*/ 590 h 601"/>
              <a:gd name="T14" fmla="*/ 127 w 735"/>
              <a:gd name="T15" fmla="*/ 598 h 601"/>
              <a:gd name="T16" fmla="*/ 116 w 735"/>
              <a:gd name="T17" fmla="*/ 601 h 601"/>
              <a:gd name="T18" fmla="*/ 11 w 735"/>
              <a:gd name="T19" fmla="*/ 601 h 601"/>
              <a:gd name="T20" fmla="*/ 4 w 735"/>
              <a:gd name="T21" fmla="*/ 594 h 601"/>
              <a:gd name="T22" fmla="*/ 0 w 735"/>
              <a:gd name="T23" fmla="*/ 584 h 601"/>
              <a:gd name="T24" fmla="*/ 1 w 735"/>
              <a:gd name="T25" fmla="*/ 380 h 601"/>
              <a:gd name="T26" fmla="*/ 6 w 735"/>
              <a:gd name="T27" fmla="*/ 370 h 601"/>
              <a:gd name="T28" fmla="*/ 17 w 735"/>
              <a:gd name="T29" fmla="*/ 368 h 601"/>
              <a:gd name="T30" fmla="*/ 435 w 735"/>
              <a:gd name="T31" fmla="*/ 568 h 601"/>
              <a:gd name="T32" fmla="*/ 501 w 735"/>
              <a:gd name="T33" fmla="*/ 301 h 601"/>
              <a:gd name="T34" fmla="*/ 418 w 735"/>
              <a:gd name="T35" fmla="*/ 267 h 601"/>
              <a:gd name="T36" fmla="*/ 522 w 735"/>
              <a:gd name="T37" fmla="*/ 268 h 601"/>
              <a:gd name="T38" fmla="*/ 532 w 735"/>
              <a:gd name="T39" fmla="*/ 275 h 601"/>
              <a:gd name="T40" fmla="*/ 534 w 735"/>
              <a:gd name="T41" fmla="*/ 284 h 601"/>
              <a:gd name="T42" fmla="*/ 533 w 735"/>
              <a:gd name="T43" fmla="*/ 590 h 601"/>
              <a:gd name="T44" fmla="*/ 528 w 735"/>
              <a:gd name="T45" fmla="*/ 598 h 601"/>
              <a:gd name="T46" fmla="*/ 517 w 735"/>
              <a:gd name="T47" fmla="*/ 601 h 601"/>
              <a:gd name="T48" fmla="*/ 412 w 735"/>
              <a:gd name="T49" fmla="*/ 601 h 601"/>
              <a:gd name="T50" fmla="*/ 404 w 735"/>
              <a:gd name="T51" fmla="*/ 594 h 601"/>
              <a:gd name="T52" fmla="*/ 401 w 735"/>
              <a:gd name="T53" fmla="*/ 584 h 601"/>
              <a:gd name="T54" fmla="*/ 402 w 735"/>
              <a:gd name="T55" fmla="*/ 279 h 601"/>
              <a:gd name="T56" fmla="*/ 407 w 735"/>
              <a:gd name="T57" fmla="*/ 271 h 601"/>
              <a:gd name="T58" fmla="*/ 418 w 735"/>
              <a:gd name="T59" fmla="*/ 267 h 601"/>
              <a:gd name="T60" fmla="*/ 234 w 735"/>
              <a:gd name="T61" fmla="*/ 568 h 601"/>
              <a:gd name="T62" fmla="*/ 301 w 735"/>
              <a:gd name="T63" fmla="*/ 101 h 601"/>
              <a:gd name="T64" fmla="*/ 217 w 735"/>
              <a:gd name="T65" fmla="*/ 67 h 601"/>
              <a:gd name="T66" fmla="*/ 322 w 735"/>
              <a:gd name="T67" fmla="*/ 68 h 601"/>
              <a:gd name="T68" fmla="*/ 331 w 735"/>
              <a:gd name="T69" fmla="*/ 75 h 601"/>
              <a:gd name="T70" fmla="*/ 334 w 735"/>
              <a:gd name="T71" fmla="*/ 84 h 601"/>
              <a:gd name="T72" fmla="*/ 332 w 735"/>
              <a:gd name="T73" fmla="*/ 590 h 601"/>
              <a:gd name="T74" fmla="*/ 327 w 735"/>
              <a:gd name="T75" fmla="*/ 598 h 601"/>
              <a:gd name="T76" fmla="*/ 317 w 735"/>
              <a:gd name="T77" fmla="*/ 601 h 601"/>
              <a:gd name="T78" fmla="*/ 212 w 735"/>
              <a:gd name="T79" fmla="*/ 601 h 601"/>
              <a:gd name="T80" fmla="*/ 204 w 735"/>
              <a:gd name="T81" fmla="*/ 594 h 601"/>
              <a:gd name="T82" fmla="*/ 200 w 735"/>
              <a:gd name="T83" fmla="*/ 584 h 601"/>
              <a:gd name="T84" fmla="*/ 201 w 735"/>
              <a:gd name="T85" fmla="*/ 79 h 601"/>
              <a:gd name="T86" fmla="*/ 207 w 735"/>
              <a:gd name="T87" fmla="*/ 71 h 601"/>
              <a:gd name="T88" fmla="*/ 217 w 735"/>
              <a:gd name="T89" fmla="*/ 67 h 601"/>
              <a:gd name="T90" fmla="*/ 634 w 735"/>
              <a:gd name="T91" fmla="*/ 568 h 601"/>
              <a:gd name="T92" fmla="*/ 701 w 735"/>
              <a:gd name="T93" fmla="*/ 34 h 601"/>
              <a:gd name="T94" fmla="*/ 618 w 735"/>
              <a:gd name="T95" fmla="*/ 0 h 601"/>
              <a:gd name="T96" fmla="*/ 723 w 735"/>
              <a:gd name="T97" fmla="*/ 1 h 601"/>
              <a:gd name="T98" fmla="*/ 731 w 735"/>
              <a:gd name="T99" fmla="*/ 8 h 601"/>
              <a:gd name="T100" fmla="*/ 735 w 735"/>
              <a:gd name="T101" fmla="*/ 17 h 601"/>
              <a:gd name="T102" fmla="*/ 733 w 735"/>
              <a:gd name="T103" fmla="*/ 590 h 601"/>
              <a:gd name="T104" fmla="*/ 728 w 735"/>
              <a:gd name="T105" fmla="*/ 598 h 601"/>
              <a:gd name="T106" fmla="*/ 718 w 735"/>
              <a:gd name="T107" fmla="*/ 601 h 601"/>
              <a:gd name="T108" fmla="*/ 613 w 735"/>
              <a:gd name="T109" fmla="*/ 601 h 601"/>
              <a:gd name="T110" fmla="*/ 604 w 735"/>
              <a:gd name="T111" fmla="*/ 594 h 601"/>
              <a:gd name="T112" fmla="*/ 601 w 735"/>
              <a:gd name="T113" fmla="*/ 584 h 601"/>
              <a:gd name="T114" fmla="*/ 602 w 735"/>
              <a:gd name="T115" fmla="*/ 12 h 601"/>
              <a:gd name="T116" fmla="*/ 608 w 735"/>
              <a:gd name="T117" fmla="*/ 4 h 601"/>
              <a:gd name="T118" fmla="*/ 618 w 735"/>
              <a:gd name="T11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5" h="601">
                <a:moveTo>
                  <a:pt x="34" y="401"/>
                </a:moveTo>
                <a:lnTo>
                  <a:pt x="34" y="568"/>
                </a:lnTo>
                <a:lnTo>
                  <a:pt x="101" y="568"/>
                </a:lnTo>
                <a:lnTo>
                  <a:pt x="101" y="401"/>
                </a:lnTo>
                <a:lnTo>
                  <a:pt x="34" y="401"/>
                </a:lnTo>
                <a:close/>
                <a:moveTo>
                  <a:pt x="17" y="368"/>
                </a:moveTo>
                <a:lnTo>
                  <a:pt x="116" y="368"/>
                </a:lnTo>
                <a:lnTo>
                  <a:pt x="122" y="368"/>
                </a:lnTo>
                <a:lnTo>
                  <a:pt x="127" y="370"/>
                </a:lnTo>
                <a:lnTo>
                  <a:pt x="131" y="374"/>
                </a:lnTo>
                <a:lnTo>
                  <a:pt x="132" y="380"/>
                </a:lnTo>
                <a:lnTo>
                  <a:pt x="133" y="385"/>
                </a:lnTo>
                <a:lnTo>
                  <a:pt x="133" y="584"/>
                </a:lnTo>
                <a:lnTo>
                  <a:pt x="132" y="590"/>
                </a:lnTo>
                <a:lnTo>
                  <a:pt x="131" y="594"/>
                </a:lnTo>
                <a:lnTo>
                  <a:pt x="127" y="598"/>
                </a:lnTo>
                <a:lnTo>
                  <a:pt x="122" y="601"/>
                </a:lnTo>
                <a:lnTo>
                  <a:pt x="116" y="601"/>
                </a:lnTo>
                <a:lnTo>
                  <a:pt x="17" y="601"/>
                </a:lnTo>
                <a:lnTo>
                  <a:pt x="11" y="601"/>
                </a:lnTo>
                <a:lnTo>
                  <a:pt x="6" y="598"/>
                </a:lnTo>
                <a:lnTo>
                  <a:pt x="4" y="594"/>
                </a:lnTo>
                <a:lnTo>
                  <a:pt x="1" y="590"/>
                </a:lnTo>
                <a:lnTo>
                  <a:pt x="0" y="584"/>
                </a:lnTo>
                <a:lnTo>
                  <a:pt x="0" y="385"/>
                </a:lnTo>
                <a:lnTo>
                  <a:pt x="1" y="380"/>
                </a:lnTo>
                <a:lnTo>
                  <a:pt x="4" y="374"/>
                </a:lnTo>
                <a:lnTo>
                  <a:pt x="6" y="370"/>
                </a:lnTo>
                <a:lnTo>
                  <a:pt x="11" y="368"/>
                </a:lnTo>
                <a:lnTo>
                  <a:pt x="17" y="368"/>
                </a:lnTo>
                <a:close/>
                <a:moveTo>
                  <a:pt x="435" y="301"/>
                </a:moveTo>
                <a:lnTo>
                  <a:pt x="435" y="568"/>
                </a:lnTo>
                <a:lnTo>
                  <a:pt x="501" y="568"/>
                </a:lnTo>
                <a:lnTo>
                  <a:pt x="501" y="301"/>
                </a:lnTo>
                <a:lnTo>
                  <a:pt x="435" y="301"/>
                </a:lnTo>
                <a:close/>
                <a:moveTo>
                  <a:pt x="418" y="267"/>
                </a:moveTo>
                <a:lnTo>
                  <a:pt x="517" y="267"/>
                </a:lnTo>
                <a:lnTo>
                  <a:pt x="522" y="268"/>
                </a:lnTo>
                <a:lnTo>
                  <a:pt x="528" y="271"/>
                </a:lnTo>
                <a:lnTo>
                  <a:pt x="532" y="275"/>
                </a:lnTo>
                <a:lnTo>
                  <a:pt x="533" y="279"/>
                </a:lnTo>
                <a:lnTo>
                  <a:pt x="534" y="284"/>
                </a:lnTo>
                <a:lnTo>
                  <a:pt x="534" y="584"/>
                </a:lnTo>
                <a:lnTo>
                  <a:pt x="533" y="590"/>
                </a:lnTo>
                <a:lnTo>
                  <a:pt x="532" y="594"/>
                </a:lnTo>
                <a:lnTo>
                  <a:pt x="528" y="598"/>
                </a:lnTo>
                <a:lnTo>
                  <a:pt x="522" y="601"/>
                </a:lnTo>
                <a:lnTo>
                  <a:pt x="517" y="601"/>
                </a:lnTo>
                <a:lnTo>
                  <a:pt x="418" y="601"/>
                </a:lnTo>
                <a:lnTo>
                  <a:pt x="412" y="601"/>
                </a:lnTo>
                <a:lnTo>
                  <a:pt x="407" y="598"/>
                </a:lnTo>
                <a:lnTo>
                  <a:pt x="404" y="594"/>
                </a:lnTo>
                <a:lnTo>
                  <a:pt x="402" y="590"/>
                </a:lnTo>
                <a:lnTo>
                  <a:pt x="401" y="584"/>
                </a:lnTo>
                <a:lnTo>
                  <a:pt x="401" y="284"/>
                </a:lnTo>
                <a:lnTo>
                  <a:pt x="402" y="279"/>
                </a:lnTo>
                <a:lnTo>
                  <a:pt x="404" y="275"/>
                </a:lnTo>
                <a:lnTo>
                  <a:pt x="407" y="271"/>
                </a:lnTo>
                <a:lnTo>
                  <a:pt x="412" y="268"/>
                </a:lnTo>
                <a:lnTo>
                  <a:pt x="418" y="267"/>
                </a:lnTo>
                <a:close/>
                <a:moveTo>
                  <a:pt x="234" y="101"/>
                </a:moveTo>
                <a:lnTo>
                  <a:pt x="234" y="568"/>
                </a:lnTo>
                <a:lnTo>
                  <a:pt x="301" y="568"/>
                </a:lnTo>
                <a:lnTo>
                  <a:pt x="301" y="101"/>
                </a:lnTo>
                <a:lnTo>
                  <a:pt x="234" y="101"/>
                </a:lnTo>
                <a:close/>
                <a:moveTo>
                  <a:pt x="217" y="67"/>
                </a:moveTo>
                <a:lnTo>
                  <a:pt x="317" y="67"/>
                </a:lnTo>
                <a:lnTo>
                  <a:pt x="322" y="68"/>
                </a:lnTo>
                <a:lnTo>
                  <a:pt x="327" y="71"/>
                </a:lnTo>
                <a:lnTo>
                  <a:pt x="331" y="75"/>
                </a:lnTo>
                <a:lnTo>
                  <a:pt x="332" y="79"/>
                </a:lnTo>
                <a:lnTo>
                  <a:pt x="334" y="84"/>
                </a:lnTo>
                <a:lnTo>
                  <a:pt x="334" y="584"/>
                </a:lnTo>
                <a:lnTo>
                  <a:pt x="332" y="590"/>
                </a:lnTo>
                <a:lnTo>
                  <a:pt x="331" y="594"/>
                </a:lnTo>
                <a:lnTo>
                  <a:pt x="327" y="598"/>
                </a:lnTo>
                <a:lnTo>
                  <a:pt x="322" y="601"/>
                </a:lnTo>
                <a:lnTo>
                  <a:pt x="317" y="601"/>
                </a:lnTo>
                <a:lnTo>
                  <a:pt x="217" y="601"/>
                </a:lnTo>
                <a:lnTo>
                  <a:pt x="212" y="601"/>
                </a:lnTo>
                <a:lnTo>
                  <a:pt x="207" y="598"/>
                </a:lnTo>
                <a:lnTo>
                  <a:pt x="204" y="594"/>
                </a:lnTo>
                <a:lnTo>
                  <a:pt x="201" y="590"/>
                </a:lnTo>
                <a:lnTo>
                  <a:pt x="200" y="584"/>
                </a:lnTo>
                <a:lnTo>
                  <a:pt x="200" y="84"/>
                </a:lnTo>
                <a:lnTo>
                  <a:pt x="201" y="79"/>
                </a:lnTo>
                <a:lnTo>
                  <a:pt x="204" y="75"/>
                </a:lnTo>
                <a:lnTo>
                  <a:pt x="207" y="71"/>
                </a:lnTo>
                <a:lnTo>
                  <a:pt x="212" y="68"/>
                </a:lnTo>
                <a:lnTo>
                  <a:pt x="217" y="67"/>
                </a:lnTo>
                <a:close/>
                <a:moveTo>
                  <a:pt x="634" y="34"/>
                </a:moveTo>
                <a:lnTo>
                  <a:pt x="634" y="568"/>
                </a:lnTo>
                <a:lnTo>
                  <a:pt x="701" y="568"/>
                </a:lnTo>
                <a:lnTo>
                  <a:pt x="701" y="34"/>
                </a:lnTo>
                <a:lnTo>
                  <a:pt x="634" y="34"/>
                </a:lnTo>
                <a:close/>
                <a:moveTo>
                  <a:pt x="618" y="0"/>
                </a:moveTo>
                <a:lnTo>
                  <a:pt x="718" y="0"/>
                </a:lnTo>
                <a:lnTo>
                  <a:pt x="723" y="1"/>
                </a:lnTo>
                <a:lnTo>
                  <a:pt x="728" y="4"/>
                </a:lnTo>
                <a:lnTo>
                  <a:pt x="731" y="8"/>
                </a:lnTo>
                <a:lnTo>
                  <a:pt x="733" y="12"/>
                </a:lnTo>
                <a:lnTo>
                  <a:pt x="735" y="17"/>
                </a:lnTo>
                <a:lnTo>
                  <a:pt x="735" y="584"/>
                </a:lnTo>
                <a:lnTo>
                  <a:pt x="733" y="590"/>
                </a:lnTo>
                <a:lnTo>
                  <a:pt x="731" y="594"/>
                </a:lnTo>
                <a:lnTo>
                  <a:pt x="728" y="598"/>
                </a:lnTo>
                <a:lnTo>
                  <a:pt x="723" y="601"/>
                </a:lnTo>
                <a:lnTo>
                  <a:pt x="718" y="601"/>
                </a:lnTo>
                <a:lnTo>
                  <a:pt x="618" y="601"/>
                </a:lnTo>
                <a:lnTo>
                  <a:pt x="613" y="601"/>
                </a:lnTo>
                <a:lnTo>
                  <a:pt x="608" y="598"/>
                </a:lnTo>
                <a:lnTo>
                  <a:pt x="604" y="594"/>
                </a:lnTo>
                <a:lnTo>
                  <a:pt x="602" y="590"/>
                </a:lnTo>
                <a:lnTo>
                  <a:pt x="601" y="584"/>
                </a:lnTo>
                <a:lnTo>
                  <a:pt x="601" y="17"/>
                </a:lnTo>
                <a:lnTo>
                  <a:pt x="602" y="12"/>
                </a:lnTo>
                <a:lnTo>
                  <a:pt x="604" y="8"/>
                </a:lnTo>
                <a:lnTo>
                  <a:pt x="608" y="4"/>
                </a:lnTo>
                <a:lnTo>
                  <a:pt x="613" y="1"/>
                </a:lnTo>
                <a:lnTo>
                  <a:pt x="6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 name="Freeform 569"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97A975C2-071D-4D08-B352-300C3B806A51}"/>
              </a:ext>
            </a:extLst>
          </p:cNvPr>
          <p:cNvSpPr>
            <a:spLocks noEditPoints="1"/>
          </p:cNvSpPr>
          <p:nvPr/>
        </p:nvSpPr>
        <p:spPr bwMode="auto">
          <a:xfrm>
            <a:off x="9702098" y="7248694"/>
            <a:ext cx="594587" cy="540385"/>
          </a:xfrm>
          <a:custGeom>
            <a:avLst/>
            <a:gdLst>
              <a:gd name="T0" fmla="*/ 186 w 735"/>
              <a:gd name="T1" fmla="*/ 212 h 668"/>
              <a:gd name="T2" fmla="*/ 88 w 735"/>
              <a:gd name="T3" fmla="*/ 269 h 668"/>
              <a:gd name="T4" fmla="*/ 37 w 735"/>
              <a:gd name="T5" fmla="*/ 358 h 668"/>
              <a:gd name="T6" fmla="*/ 45 w 735"/>
              <a:gd name="T7" fmla="*/ 452 h 668"/>
              <a:gd name="T8" fmla="*/ 103 w 735"/>
              <a:gd name="T9" fmla="*/ 529 h 668"/>
              <a:gd name="T10" fmla="*/ 114 w 735"/>
              <a:gd name="T11" fmla="*/ 565 h 668"/>
              <a:gd name="T12" fmla="*/ 194 w 735"/>
              <a:gd name="T13" fmla="*/ 578 h 668"/>
              <a:gd name="T14" fmla="*/ 237 w 735"/>
              <a:gd name="T15" fmla="*/ 583 h 668"/>
              <a:gd name="T16" fmla="*/ 348 w 735"/>
              <a:gd name="T17" fmla="*/ 572 h 668"/>
              <a:gd name="T18" fmla="*/ 445 w 735"/>
              <a:gd name="T19" fmla="*/ 516 h 668"/>
              <a:gd name="T20" fmla="*/ 496 w 735"/>
              <a:gd name="T21" fmla="*/ 427 h 668"/>
              <a:gd name="T22" fmla="*/ 486 w 735"/>
              <a:gd name="T23" fmla="*/ 326 h 668"/>
              <a:gd name="T24" fmla="*/ 418 w 735"/>
              <a:gd name="T25" fmla="*/ 246 h 668"/>
              <a:gd name="T26" fmla="*/ 309 w 735"/>
              <a:gd name="T27" fmla="*/ 205 h 668"/>
              <a:gd name="T28" fmla="*/ 310 w 735"/>
              <a:gd name="T29" fmla="*/ 171 h 668"/>
              <a:gd name="T30" fmla="*/ 424 w 735"/>
              <a:gd name="T31" fmla="*/ 211 h 668"/>
              <a:gd name="T32" fmla="*/ 504 w 735"/>
              <a:gd name="T33" fmla="*/ 290 h 668"/>
              <a:gd name="T34" fmla="*/ 534 w 735"/>
              <a:gd name="T35" fmla="*/ 393 h 668"/>
              <a:gd name="T36" fmla="*/ 504 w 735"/>
              <a:gd name="T37" fmla="*/ 497 h 668"/>
              <a:gd name="T38" fmla="*/ 424 w 735"/>
              <a:gd name="T39" fmla="*/ 575 h 668"/>
              <a:gd name="T40" fmla="*/ 310 w 735"/>
              <a:gd name="T41" fmla="*/ 616 h 668"/>
              <a:gd name="T42" fmla="*/ 199 w 735"/>
              <a:gd name="T43" fmla="*/ 610 h 668"/>
              <a:gd name="T44" fmla="*/ 54 w 735"/>
              <a:gd name="T45" fmla="*/ 529 h 668"/>
              <a:gd name="T46" fmla="*/ 4 w 735"/>
              <a:gd name="T47" fmla="*/ 430 h 668"/>
              <a:gd name="T48" fmla="*/ 13 w 735"/>
              <a:gd name="T49" fmla="*/ 321 h 668"/>
              <a:gd name="T50" fmla="*/ 79 w 735"/>
              <a:gd name="T51" fmla="*/ 233 h 668"/>
              <a:gd name="T52" fmla="*/ 182 w 735"/>
              <a:gd name="T53" fmla="*/ 178 h 668"/>
              <a:gd name="T54" fmla="*/ 468 w 735"/>
              <a:gd name="T55" fmla="*/ 0 h 668"/>
              <a:gd name="T56" fmla="*/ 589 w 735"/>
              <a:gd name="T57" fmla="*/ 25 h 668"/>
              <a:gd name="T58" fmla="*/ 682 w 735"/>
              <a:gd name="T59" fmla="*/ 93 h 668"/>
              <a:gd name="T60" fmla="*/ 731 w 735"/>
              <a:gd name="T61" fmla="*/ 189 h 668"/>
              <a:gd name="T62" fmla="*/ 720 w 735"/>
              <a:gd name="T63" fmla="*/ 299 h 668"/>
              <a:gd name="T64" fmla="*/ 652 w 735"/>
              <a:gd name="T65" fmla="*/ 388 h 668"/>
              <a:gd name="T66" fmla="*/ 565 w 735"/>
              <a:gd name="T67" fmla="*/ 419 h 668"/>
              <a:gd name="T68" fmla="*/ 618 w 735"/>
              <a:gd name="T69" fmla="*/ 384 h 668"/>
              <a:gd name="T70" fmla="*/ 656 w 735"/>
              <a:gd name="T71" fmla="*/ 339 h 668"/>
              <a:gd name="T72" fmla="*/ 698 w 735"/>
              <a:gd name="T73" fmla="*/ 257 h 668"/>
              <a:gd name="T74" fmla="*/ 686 w 735"/>
              <a:gd name="T75" fmla="*/ 159 h 668"/>
              <a:gd name="T76" fmla="*/ 618 w 735"/>
              <a:gd name="T77" fmla="*/ 79 h 668"/>
              <a:gd name="T78" fmla="*/ 510 w 735"/>
              <a:gd name="T79" fmla="*/ 37 h 668"/>
              <a:gd name="T80" fmla="*/ 384 w 735"/>
              <a:gd name="T81" fmla="*/ 46 h 668"/>
              <a:gd name="T82" fmla="*/ 284 w 735"/>
              <a:gd name="T83" fmla="*/ 106 h 668"/>
              <a:gd name="T84" fmla="*/ 242 w 735"/>
              <a:gd name="T85" fmla="*/ 104 h 668"/>
              <a:gd name="T86" fmla="*/ 337 w 735"/>
              <a:gd name="T87" fmla="*/ 29 h 668"/>
              <a:gd name="T88" fmla="*/ 468 w 735"/>
              <a:gd name="T89"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5" h="668">
                <a:moveTo>
                  <a:pt x="267" y="201"/>
                </a:moveTo>
                <a:lnTo>
                  <a:pt x="225" y="205"/>
                </a:lnTo>
                <a:lnTo>
                  <a:pt x="186" y="212"/>
                </a:lnTo>
                <a:lnTo>
                  <a:pt x="149" y="227"/>
                </a:lnTo>
                <a:lnTo>
                  <a:pt x="117" y="246"/>
                </a:lnTo>
                <a:lnTo>
                  <a:pt x="88" y="269"/>
                </a:lnTo>
                <a:lnTo>
                  <a:pt x="65" y="296"/>
                </a:lnTo>
                <a:lnTo>
                  <a:pt x="48" y="326"/>
                </a:lnTo>
                <a:lnTo>
                  <a:pt x="37" y="358"/>
                </a:lnTo>
                <a:lnTo>
                  <a:pt x="33" y="393"/>
                </a:lnTo>
                <a:lnTo>
                  <a:pt x="37" y="423"/>
                </a:lnTo>
                <a:lnTo>
                  <a:pt x="45" y="452"/>
                </a:lnTo>
                <a:lnTo>
                  <a:pt x="59" y="481"/>
                </a:lnTo>
                <a:lnTo>
                  <a:pt x="79" y="506"/>
                </a:lnTo>
                <a:lnTo>
                  <a:pt x="103" y="529"/>
                </a:lnTo>
                <a:lnTo>
                  <a:pt x="111" y="540"/>
                </a:lnTo>
                <a:lnTo>
                  <a:pt x="115" y="551"/>
                </a:lnTo>
                <a:lnTo>
                  <a:pt x="114" y="565"/>
                </a:lnTo>
                <a:lnTo>
                  <a:pt x="101" y="613"/>
                </a:lnTo>
                <a:lnTo>
                  <a:pt x="187" y="579"/>
                </a:lnTo>
                <a:lnTo>
                  <a:pt x="194" y="578"/>
                </a:lnTo>
                <a:lnTo>
                  <a:pt x="199" y="578"/>
                </a:lnTo>
                <a:lnTo>
                  <a:pt x="207" y="578"/>
                </a:lnTo>
                <a:lnTo>
                  <a:pt x="237" y="583"/>
                </a:lnTo>
                <a:lnTo>
                  <a:pt x="267" y="584"/>
                </a:lnTo>
                <a:lnTo>
                  <a:pt x="309" y="582"/>
                </a:lnTo>
                <a:lnTo>
                  <a:pt x="348" y="572"/>
                </a:lnTo>
                <a:lnTo>
                  <a:pt x="385" y="558"/>
                </a:lnTo>
                <a:lnTo>
                  <a:pt x="418" y="540"/>
                </a:lnTo>
                <a:lnTo>
                  <a:pt x="445" y="516"/>
                </a:lnTo>
                <a:lnTo>
                  <a:pt x="469" y="490"/>
                </a:lnTo>
                <a:lnTo>
                  <a:pt x="486" y="460"/>
                </a:lnTo>
                <a:lnTo>
                  <a:pt x="496" y="427"/>
                </a:lnTo>
                <a:lnTo>
                  <a:pt x="500" y="393"/>
                </a:lnTo>
                <a:lnTo>
                  <a:pt x="496" y="358"/>
                </a:lnTo>
                <a:lnTo>
                  <a:pt x="486" y="326"/>
                </a:lnTo>
                <a:lnTo>
                  <a:pt x="469" y="296"/>
                </a:lnTo>
                <a:lnTo>
                  <a:pt x="445" y="269"/>
                </a:lnTo>
                <a:lnTo>
                  <a:pt x="418" y="246"/>
                </a:lnTo>
                <a:lnTo>
                  <a:pt x="385" y="227"/>
                </a:lnTo>
                <a:lnTo>
                  <a:pt x="348" y="212"/>
                </a:lnTo>
                <a:lnTo>
                  <a:pt x="309" y="205"/>
                </a:lnTo>
                <a:lnTo>
                  <a:pt x="267" y="201"/>
                </a:lnTo>
                <a:close/>
                <a:moveTo>
                  <a:pt x="267" y="168"/>
                </a:moveTo>
                <a:lnTo>
                  <a:pt x="310" y="171"/>
                </a:lnTo>
                <a:lnTo>
                  <a:pt x="351" y="178"/>
                </a:lnTo>
                <a:lnTo>
                  <a:pt x="390" y="193"/>
                </a:lnTo>
                <a:lnTo>
                  <a:pt x="424" y="211"/>
                </a:lnTo>
                <a:lnTo>
                  <a:pt x="456" y="233"/>
                </a:lnTo>
                <a:lnTo>
                  <a:pt x="482" y="260"/>
                </a:lnTo>
                <a:lnTo>
                  <a:pt x="504" y="290"/>
                </a:lnTo>
                <a:lnTo>
                  <a:pt x="520" y="321"/>
                </a:lnTo>
                <a:lnTo>
                  <a:pt x="531" y="356"/>
                </a:lnTo>
                <a:lnTo>
                  <a:pt x="534" y="393"/>
                </a:lnTo>
                <a:lnTo>
                  <a:pt x="531" y="430"/>
                </a:lnTo>
                <a:lnTo>
                  <a:pt x="520" y="464"/>
                </a:lnTo>
                <a:lnTo>
                  <a:pt x="504" y="497"/>
                </a:lnTo>
                <a:lnTo>
                  <a:pt x="482" y="525"/>
                </a:lnTo>
                <a:lnTo>
                  <a:pt x="456" y="551"/>
                </a:lnTo>
                <a:lnTo>
                  <a:pt x="424" y="575"/>
                </a:lnTo>
                <a:lnTo>
                  <a:pt x="390" y="593"/>
                </a:lnTo>
                <a:lnTo>
                  <a:pt x="351" y="606"/>
                </a:lnTo>
                <a:lnTo>
                  <a:pt x="310" y="616"/>
                </a:lnTo>
                <a:lnTo>
                  <a:pt x="267" y="618"/>
                </a:lnTo>
                <a:lnTo>
                  <a:pt x="233" y="616"/>
                </a:lnTo>
                <a:lnTo>
                  <a:pt x="199" y="610"/>
                </a:lnTo>
                <a:lnTo>
                  <a:pt x="50" y="668"/>
                </a:lnTo>
                <a:lnTo>
                  <a:pt x="83" y="555"/>
                </a:lnTo>
                <a:lnTo>
                  <a:pt x="54" y="529"/>
                </a:lnTo>
                <a:lnTo>
                  <a:pt x="31" y="499"/>
                </a:lnTo>
                <a:lnTo>
                  <a:pt x="14" y="465"/>
                </a:lnTo>
                <a:lnTo>
                  <a:pt x="4" y="430"/>
                </a:lnTo>
                <a:lnTo>
                  <a:pt x="0" y="393"/>
                </a:lnTo>
                <a:lnTo>
                  <a:pt x="4" y="356"/>
                </a:lnTo>
                <a:lnTo>
                  <a:pt x="13" y="321"/>
                </a:lnTo>
                <a:lnTo>
                  <a:pt x="30" y="290"/>
                </a:lnTo>
                <a:lnTo>
                  <a:pt x="51" y="260"/>
                </a:lnTo>
                <a:lnTo>
                  <a:pt x="79" y="233"/>
                </a:lnTo>
                <a:lnTo>
                  <a:pt x="109" y="211"/>
                </a:lnTo>
                <a:lnTo>
                  <a:pt x="144" y="193"/>
                </a:lnTo>
                <a:lnTo>
                  <a:pt x="182" y="178"/>
                </a:lnTo>
                <a:lnTo>
                  <a:pt x="224" y="171"/>
                </a:lnTo>
                <a:lnTo>
                  <a:pt x="267" y="168"/>
                </a:lnTo>
                <a:close/>
                <a:moveTo>
                  <a:pt x="468" y="0"/>
                </a:moveTo>
                <a:lnTo>
                  <a:pt x="511" y="3"/>
                </a:lnTo>
                <a:lnTo>
                  <a:pt x="551" y="12"/>
                </a:lnTo>
                <a:lnTo>
                  <a:pt x="589" y="25"/>
                </a:lnTo>
                <a:lnTo>
                  <a:pt x="625" y="44"/>
                </a:lnTo>
                <a:lnTo>
                  <a:pt x="656" y="67"/>
                </a:lnTo>
                <a:lnTo>
                  <a:pt x="682" y="93"/>
                </a:lnTo>
                <a:lnTo>
                  <a:pt x="705" y="122"/>
                </a:lnTo>
                <a:lnTo>
                  <a:pt x="720" y="155"/>
                </a:lnTo>
                <a:lnTo>
                  <a:pt x="731" y="189"/>
                </a:lnTo>
                <a:lnTo>
                  <a:pt x="735" y="226"/>
                </a:lnTo>
                <a:lnTo>
                  <a:pt x="731" y="263"/>
                </a:lnTo>
                <a:lnTo>
                  <a:pt x="720" y="299"/>
                </a:lnTo>
                <a:lnTo>
                  <a:pt x="703" y="332"/>
                </a:lnTo>
                <a:lnTo>
                  <a:pt x="680" y="362"/>
                </a:lnTo>
                <a:lnTo>
                  <a:pt x="652" y="388"/>
                </a:lnTo>
                <a:lnTo>
                  <a:pt x="684" y="502"/>
                </a:lnTo>
                <a:lnTo>
                  <a:pt x="558" y="452"/>
                </a:lnTo>
                <a:lnTo>
                  <a:pt x="565" y="419"/>
                </a:lnTo>
                <a:lnTo>
                  <a:pt x="634" y="445"/>
                </a:lnTo>
                <a:lnTo>
                  <a:pt x="620" y="397"/>
                </a:lnTo>
                <a:lnTo>
                  <a:pt x="618" y="384"/>
                </a:lnTo>
                <a:lnTo>
                  <a:pt x="622" y="372"/>
                </a:lnTo>
                <a:lnTo>
                  <a:pt x="631" y="363"/>
                </a:lnTo>
                <a:lnTo>
                  <a:pt x="656" y="339"/>
                </a:lnTo>
                <a:lnTo>
                  <a:pt x="675" y="313"/>
                </a:lnTo>
                <a:lnTo>
                  <a:pt x="689" y="286"/>
                </a:lnTo>
                <a:lnTo>
                  <a:pt x="698" y="257"/>
                </a:lnTo>
                <a:lnTo>
                  <a:pt x="701" y="226"/>
                </a:lnTo>
                <a:lnTo>
                  <a:pt x="697" y="191"/>
                </a:lnTo>
                <a:lnTo>
                  <a:pt x="686" y="159"/>
                </a:lnTo>
                <a:lnTo>
                  <a:pt x="669" y="129"/>
                </a:lnTo>
                <a:lnTo>
                  <a:pt x="646" y="102"/>
                </a:lnTo>
                <a:lnTo>
                  <a:pt x="618" y="79"/>
                </a:lnTo>
                <a:lnTo>
                  <a:pt x="586" y="61"/>
                </a:lnTo>
                <a:lnTo>
                  <a:pt x="549" y="46"/>
                </a:lnTo>
                <a:lnTo>
                  <a:pt x="510" y="37"/>
                </a:lnTo>
                <a:lnTo>
                  <a:pt x="468" y="34"/>
                </a:lnTo>
                <a:lnTo>
                  <a:pt x="424" y="37"/>
                </a:lnTo>
                <a:lnTo>
                  <a:pt x="384" y="46"/>
                </a:lnTo>
                <a:lnTo>
                  <a:pt x="346" y="62"/>
                </a:lnTo>
                <a:lnTo>
                  <a:pt x="313" y="82"/>
                </a:lnTo>
                <a:lnTo>
                  <a:pt x="284" y="106"/>
                </a:lnTo>
                <a:lnTo>
                  <a:pt x="262" y="134"/>
                </a:lnTo>
                <a:lnTo>
                  <a:pt x="221" y="138"/>
                </a:lnTo>
                <a:lnTo>
                  <a:pt x="242" y="104"/>
                </a:lnTo>
                <a:lnTo>
                  <a:pt x="269" y="75"/>
                </a:lnTo>
                <a:lnTo>
                  <a:pt x="301" y="50"/>
                </a:lnTo>
                <a:lnTo>
                  <a:pt x="337" y="29"/>
                </a:lnTo>
                <a:lnTo>
                  <a:pt x="377" y="13"/>
                </a:lnTo>
                <a:lnTo>
                  <a:pt x="422" y="4"/>
                </a:lnTo>
                <a:lnTo>
                  <a:pt x="46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 name="Rectangle 8"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6B3EAA32-6F09-4342-A6BB-F9E68EF2C980}"/>
              </a:ext>
            </a:extLst>
          </p:cNvPr>
          <p:cNvSpPr/>
          <p:nvPr/>
        </p:nvSpPr>
        <p:spPr>
          <a:xfrm>
            <a:off x="747246" y="1519044"/>
            <a:ext cx="16377201" cy="8048357"/>
          </a:xfrm>
          <a:prstGeom prst="rect">
            <a:avLst/>
          </a:prstGeom>
        </p:spPr>
        <p:txBody>
          <a:bodyPr wrap="square" lIns="91440" tIns="45720" rIns="91440" bIns="45720" anchor="t">
            <a:spAutoFit/>
          </a:bodyPr>
          <a:lstStyle/>
          <a:p>
            <a:r>
              <a:rPr lang="en-GB" sz="3200" dirty="0">
                <a:latin typeface="Montserrat ExtraBold"/>
                <a:ea typeface="+mn-lt"/>
                <a:cs typeface="+mn-lt"/>
              </a:rPr>
              <a:t>Discussion </a:t>
            </a:r>
          </a:p>
          <a:p>
            <a:endParaRPr lang="en-GB" sz="3200" dirty="0">
              <a:ea typeface="+mn-lt"/>
              <a:cs typeface="+mn-lt"/>
            </a:endParaRPr>
          </a:p>
          <a:p>
            <a:pPr>
              <a:buFont typeface="Calibri"/>
              <a:buChar char="•"/>
            </a:pPr>
            <a:r>
              <a:rPr lang="en-GB" sz="3200" dirty="0">
                <a:latin typeface="Montserrat Medium"/>
                <a:ea typeface="+mn-lt"/>
                <a:cs typeface="+mn-lt"/>
              </a:rPr>
              <a:t>Who is responsible in your school/college/organisation for supporting the progression of care experienced young people? </a:t>
            </a:r>
            <a:endParaRPr lang="es-ES" sz="3200">
              <a:latin typeface="Montserrat Medium"/>
              <a:ea typeface="+mn-lt"/>
              <a:cs typeface="+mn-lt"/>
            </a:endParaRPr>
          </a:p>
          <a:p>
            <a:pPr>
              <a:buFont typeface="Calibri"/>
              <a:buChar char="•"/>
            </a:pPr>
            <a:endParaRPr lang="en-GB" sz="3200" dirty="0">
              <a:latin typeface="Montserrat Medium"/>
              <a:ea typeface="+mn-lt"/>
              <a:cs typeface="+mn-lt"/>
            </a:endParaRPr>
          </a:p>
          <a:p>
            <a:endParaRPr lang="en-GB" sz="3200" dirty="0">
              <a:latin typeface="Montserrat Medium"/>
              <a:ea typeface="+mn-lt"/>
              <a:cs typeface="+mn-lt"/>
            </a:endParaRPr>
          </a:p>
          <a:p>
            <a:pPr>
              <a:buFont typeface="Calibri"/>
              <a:buChar char="•"/>
            </a:pPr>
            <a:r>
              <a:rPr lang="en-GB" sz="3200" dirty="0">
                <a:latin typeface="Montserrat Medium"/>
                <a:ea typeface="+mn-lt"/>
                <a:cs typeface="+mn-lt"/>
              </a:rPr>
              <a:t>In terms of progression to higher education, what support and information do learners expect from you in your role?</a:t>
            </a:r>
            <a:endParaRPr lang="es-ES" sz="3200">
              <a:latin typeface="Montserrat Medium"/>
              <a:ea typeface="+mn-lt"/>
              <a:cs typeface="+mn-lt"/>
            </a:endParaRPr>
          </a:p>
          <a:p>
            <a:pPr>
              <a:buFont typeface="Calibri"/>
              <a:buChar char="•"/>
            </a:pPr>
            <a:endParaRPr lang="en-GB" sz="3200" dirty="0">
              <a:latin typeface="Montserrat Medium"/>
              <a:ea typeface="+mn-lt"/>
              <a:cs typeface="+mn-lt"/>
            </a:endParaRPr>
          </a:p>
          <a:p>
            <a:endParaRPr lang="en-GB" sz="3200" dirty="0">
              <a:latin typeface="Montserrat Medium"/>
              <a:ea typeface="+mn-lt"/>
              <a:cs typeface="+mn-lt"/>
            </a:endParaRPr>
          </a:p>
          <a:p>
            <a:pPr>
              <a:buFont typeface="Calibri"/>
              <a:buChar char="•"/>
            </a:pPr>
            <a:r>
              <a:rPr lang="en-GB" sz="3200" dirty="0">
                <a:latin typeface="Montserrat Medium"/>
                <a:ea typeface="+mn-lt"/>
                <a:cs typeface="+mn-lt"/>
              </a:rPr>
              <a:t>What support / information do you feel confident providing?</a:t>
            </a:r>
          </a:p>
          <a:p>
            <a:pPr>
              <a:buFont typeface="Calibri"/>
              <a:buChar char="•"/>
            </a:pPr>
            <a:endParaRPr lang="en-GB" sz="3200" dirty="0">
              <a:latin typeface="Montserrat Medium"/>
              <a:ea typeface="+mn-lt"/>
              <a:cs typeface="+mn-lt"/>
            </a:endParaRPr>
          </a:p>
          <a:p>
            <a:endParaRPr lang="en-GB" sz="3200" dirty="0">
              <a:latin typeface="Montserrat Medium"/>
              <a:ea typeface="+mn-lt"/>
              <a:cs typeface="+mn-lt"/>
            </a:endParaRPr>
          </a:p>
          <a:p>
            <a:pPr>
              <a:buFont typeface="Calibri"/>
              <a:buChar char="•"/>
            </a:pPr>
            <a:r>
              <a:rPr lang="en-GB" sz="3200" dirty="0">
                <a:latin typeface="Montserrat Medium"/>
                <a:ea typeface="+mn-lt"/>
                <a:cs typeface="+mn-lt"/>
              </a:rPr>
              <a:t>What additional information do you need to help you support your care-experienced learners to progress?</a:t>
            </a:r>
            <a:endParaRPr lang="es-ES" sz="3200">
              <a:latin typeface="Montserrat Medium"/>
              <a:ea typeface="+mn-lt"/>
              <a:cs typeface="+mn-lt"/>
            </a:endParaRPr>
          </a:p>
          <a:p>
            <a:pPr marL="463550" indent="-457200">
              <a:spcBef>
                <a:spcPts val="600"/>
              </a:spcBef>
              <a:buFont typeface="Arial"/>
              <a:buChar char="•"/>
            </a:pPr>
            <a:endParaRPr lang="es-ES" altLang="zh-CN" sz="3200" b="1" dirty="0">
              <a:latin typeface="Montserrat Medium"/>
              <a:ea typeface="Lato Light"/>
              <a:cs typeface="Lato Light"/>
            </a:endParaRPr>
          </a:p>
        </p:txBody>
      </p:sp>
      <p:sp>
        <p:nvSpPr>
          <p:cNvPr id="12" name="Rectangle 11">
            <a:extLst>
              <a:ext uri="{FF2B5EF4-FFF2-40B4-BE49-F238E27FC236}">
                <a16:creationId xmlns:a16="http://schemas.microsoft.com/office/drawing/2014/main" id="{C6378A17-F518-43FC-A069-2CD062D4EDA8}"/>
              </a:ext>
            </a:extLst>
          </p:cNvPr>
          <p:cNvSpPr/>
          <p:nvPr/>
        </p:nvSpPr>
        <p:spPr>
          <a:xfrm>
            <a:off x="711498" y="2518997"/>
            <a:ext cx="7706257" cy="507831"/>
          </a:xfrm>
          <a:prstGeom prst="rect">
            <a:avLst/>
          </a:prstGeom>
        </p:spPr>
        <p:txBody>
          <a:bodyPr wrap="square">
            <a:spAutoFit/>
          </a:bodyPr>
          <a:lstStyle/>
          <a:p>
            <a:pPr lvl="0"/>
            <a:endParaRPr lang="en-US" i="1" dirty="0"/>
          </a:p>
        </p:txBody>
      </p:sp>
      <p:sp>
        <p:nvSpPr>
          <p:cNvPr id="20" name="Freeform: Shape 3">
            <a:extLst>
              <a:ext uri="{FF2B5EF4-FFF2-40B4-BE49-F238E27FC236}">
                <a16:creationId xmlns:a16="http://schemas.microsoft.com/office/drawing/2014/main" id="{2F00AAFE-B9E4-8746-BC08-7AEC9151A16F}"/>
              </a:ext>
            </a:extLst>
          </p:cNvPr>
          <p:cNvSpPr/>
          <p:nvPr/>
        </p:nvSpPr>
        <p:spPr>
          <a:xfrm>
            <a:off x="15998587" y="6322835"/>
            <a:ext cx="2289412" cy="3964164"/>
          </a:xfrm>
          <a:custGeom>
            <a:avLst/>
            <a:gdLst>
              <a:gd name="connsiteX0" fmla="*/ 1526520 w 1526520"/>
              <a:gd name="connsiteY0" fmla="*/ 0 h 2644012"/>
              <a:gd name="connsiteX1" fmla="*/ 1526520 w 1526520"/>
              <a:gd name="connsiteY1" fmla="*/ 2644012 h 2644012"/>
              <a:gd name="connsiteX2" fmla="*/ 0 w 1526520"/>
              <a:gd name="connsiteY2" fmla="*/ 2644012 h 2644012"/>
            </a:gdLst>
            <a:ahLst/>
            <a:cxnLst>
              <a:cxn ang="0">
                <a:pos x="connsiteX0" y="connsiteY0"/>
              </a:cxn>
              <a:cxn ang="0">
                <a:pos x="connsiteX1" y="connsiteY1"/>
              </a:cxn>
              <a:cxn ang="0">
                <a:pos x="connsiteX2" y="connsiteY2"/>
              </a:cxn>
            </a:cxnLst>
            <a:rect l="l" t="t" r="r" b="b"/>
            <a:pathLst>
              <a:path w="1526520" h="2644012">
                <a:moveTo>
                  <a:pt x="1526520" y="0"/>
                </a:moveTo>
                <a:lnTo>
                  <a:pt x="1526520" y="2644012"/>
                </a:lnTo>
                <a:lnTo>
                  <a:pt x="0" y="2644012"/>
                </a:lnTo>
                <a:close/>
              </a:path>
            </a:pathLst>
          </a:custGeom>
          <a:solidFill>
            <a:srgbClr val="009CB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1896AA98-B4D7-A04A-B2E8-045962D5D974}"/>
              </a:ext>
            </a:extLst>
          </p:cNvPr>
          <p:cNvCxnSpPr>
            <a:cxnSpLocks/>
          </p:cNvCxnSpPr>
          <p:nvPr/>
        </p:nvCxnSpPr>
        <p:spPr>
          <a:xfrm>
            <a:off x="807547" y="9674802"/>
            <a:ext cx="17004352" cy="0"/>
          </a:xfrm>
          <a:prstGeom prst="line">
            <a:avLst/>
          </a:prstGeom>
          <a:ln w="28575">
            <a:solidFill>
              <a:srgbClr val="3B165C"/>
            </a:solidFill>
          </a:ln>
        </p:spPr>
        <p:style>
          <a:lnRef idx="1">
            <a:schemeClr val="accent1"/>
          </a:lnRef>
          <a:fillRef idx="0">
            <a:schemeClr val="accent1"/>
          </a:fillRef>
          <a:effectRef idx="0">
            <a:schemeClr val="accent1"/>
          </a:effectRef>
          <a:fontRef idx="minor">
            <a:schemeClr val="tx1"/>
          </a:fontRef>
        </p:style>
      </p:cxnSp>
      <p:pic>
        <p:nvPicPr>
          <p:cNvPr id="27" name="Picture 26" descr="Logo&#10;&#10;Description automatically generated">
            <a:extLst>
              <a:ext uri="{FF2B5EF4-FFF2-40B4-BE49-F238E27FC236}">
                <a16:creationId xmlns:a16="http://schemas.microsoft.com/office/drawing/2014/main" id="{2806728F-50F2-4241-97AA-F45F8D5FD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5244" y="357231"/>
            <a:ext cx="1878766" cy="696512"/>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0CCC9E28-8391-C548-BCEE-3F7EB1DFEB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331" y="461767"/>
            <a:ext cx="2190538" cy="640882"/>
          </a:xfrm>
          <a:prstGeom prst="rect">
            <a:avLst/>
          </a:prstGeom>
        </p:spPr>
      </p:pic>
      <p:cxnSp>
        <p:nvCxnSpPr>
          <p:cNvPr id="29" name="Straight Connector 28">
            <a:extLst>
              <a:ext uri="{FF2B5EF4-FFF2-40B4-BE49-F238E27FC236}">
                <a16:creationId xmlns:a16="http://schemas.microsoft.com/office/drawing/2014/main" id="{C7B28604-E797-6849-8AD7-FF9A3E74C42B}"/>
              </a:ext>
            </a:extLst>
          </p:cNvPr>
          <p:cNvCxnSpPr>
            <a:cxnSpLocks/>
          </p:cNvCxnSpPr>
          <p:nvPr/>
        </p:nvCxnSpPr>
        <p:spPr>
          <a:xfrm>
            <a:off x="838809" y="1294781"/>
            <a:ext cx="17004352" cy="0"/>
          </a:xfrm>
          <a:prstGeom prst="line">
            <a:avLst/>
          </a:prstGeom>
          <a:ln w="28575">
            <a:solidFill>
              <a:srgbClr val="009CB3"/>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A7D94B4-1D40-4601-9E19-1109C905A29F}"/>
              </a:ext>
            </a:extLst>
          </p:cNvPr>
          <p:cNvSpPr txBox="1"/>
          <p:nvPr/>
        </p:nvSpPr>
        <p:spPr>
          <a:xfrm>
            <a:off x="730187" y="9755286"/>
            <a:ext cx="4315342" cy="461665"/>
          </a:xfrm>
          <a:prstGeom prst="rect">
            <a:avLst/>
          </a:prstGeom>
          <a:noFill/>
        </p:spPr>
        <p:txBody>
          <a:bodyPr wrap="square" rtlCol="0">
            <a:spAutoFit/>
          </a:bodyPr>
          <a:lstStyle/>
          <a:p>
            <a:r>
              <a:rPr lang="en-US" altLang="zh-CN" sz="1200" dirty="0">
                <a:solidFill>
                  <a:srgbClr val="000000"/>
                </a:solidFill>
              </a:rPr>
              <a:t>Understanding and supporting the progression needs of care-experienced learners</a:t>
            </a:r>
            <a:endParaRPr lang="zh-CN" altLang="en-US" sz="1200" dirty="0">
              <a:solidFill>
                <a:srgbClr val="000000"/>
              </a:solidFill>
            </a:endParaRPr>
          </a:p>
        </p:txBody>
      </p:sp>
    </p:spTree>
    <p:extLst>
      <p:ext uri="{BB962C8B-B14F-4D97-AF65-F5344CB8AC3E}">
        <p14:creationId xmlns:p14="http://schemas.microsoft.com/office/powerpoint/2010/main" val="349976466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61"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5D317743-2DE5-4801-91DB-DE657E495C3F}"/>
              </a:ext>
            </a:extLst>
          </p:cNvPr>
          <p:cNvSpPr>
            <a:spLocks noEditPoints="1"/>
          </p:cNvSpPr>
          <p:nvPr/>
        </p:nvSpPr>
        <p:spPr bwMode="auto">
          <a:xfrm>
            <a:off x="9702098" y="2543136"/>
            <a:ext cx="594587" cy="486184"/>
          </a:xfrm>
          <a:custGeom>
            <a:avLst/>
            <a:gdLst>
              <a:gd name="T0" fmla="*/ 34 w 735"/>
              <a:gd name="T1" fmla="*/ 568 h 601"/>
              <a:gd name="T2" fmla="*/ 101 w 735"/>
              <a:gd name="T3" fmla="*/ 401 h 601"/>
              <a:gd name="T4" fmla="*/ 17 w 735"/>
              <a:gd name="T5" fmla="*/ 368 h 601"/>
              <a:gd name="T6" fmla="*/ 122 w 735"/>
              <a:gd name="T7" fmla="*/ 368 h 601"/>
              <a:gd name="T8" fmla="*/ 131 w 735"/>
              <a:gd name="T9" fmla="*/ 374 h 601"/>
              <a:gd name="T10" fmla="*/ 133 w 735"/>
              <a:gd name="T11" fmla="*/ 385 h 601"/>
              <a:gd name="T12" fmla="*/ 132 w 735"/>
              <a:gd name="T13" fmla="*/ 590 h 601"/>
              <a:gd name="T14" fmla="*/ 127 w 735"/>
              <a:gd name="T15" fmla="*/ 598 h 601"/>
              <a:gd name="T16" fmla="*/ 116 w 735"/>
              <a:gd name="T17" fmla="*/ 601 h 601"/>
              <a:gd name="T18" fmla="*/ 11 w 735"/>
              <a:gd name="T19" fmla="*/ 601 h 601"/>
              <a:gd name="T20" fmla="*/ 4 w 735"/>
              <a:gd name="T21" fmla="*/ 594 h 601"/>
              <a:gd name="T22" fmla="*/ 0 w 735"/>
              <a:gd name="T23" fmla="*/ 584 h 601"/>
              <a:gd name="T24" fmla="*/ 1 w 735"/>
              <a:gd name="T25" fmla="*/ 380 h 601"/>
              <a:gd name="T26" fmla="*/ 6 w 735"/>
              <a:gd name="T27" fmla="*/ 370 h 601"/>
              <a:gd name="T28" fmla="*/ 17 w 735"/>
              <a:gd name="T29" fmla="*/ 368 h 601"/>
              <a:gd name="T30" fmla="*/ 435 w 735"/>
              <a:gd name="T31" fmla="*/ 568 h 601"/>
              <a:gd name="T32" fmla="*/ 501 w 735"/>
              <a:gd name="T33" fmla="*/ 301 h 601"/>
              <a:gd name="T34" fmla="*/ 418 w 735"/>
              <a:gd name="T35" fmla="*/ 267 h 601"/>
              <a:gd name="T36" fmla="*/ 522 w 735"/>
              <a:gd name="T37" fmla="*/ 268 h 601"/>
              <a:gd name="T38" fmla="*/ 532 w 735"/>
              <a:gd name="T39" fmla="*/ 275 h 601"/>
              <a:gd name="T40" fmla="*/ 534 w 735"/>
              <a:gd name="T41" fmla="*/ 284 h 601"/>
              <a:gd name="T42" fmla="*/ 533 w 735"/>
              <a:gd name="T43" fmla="*/ 590 h 601"/>
              <a:gd name="T44" fmla="*/ 528 w 735"/>
              <a:gd name="T45" fmla="*/ 598 h 601"/>
              <a:gd name="T46" fmla="*/ 517 w 735"/>
              <a:gd name="T47" fmla="*/ 601 h 601"/>
              <a:gd name="T48" fmla="*/ 412 w 735"/>
              <a:gd name="T49" fmla="*/ 601 h 601"/>
              <a:gd name="T50" fmla="*/ 404 w 735"/>
              <a:gd name="T51" fmla="*/ 594 h 601"/>
              <a:gd name="T52" fmla="*/ 401 w 735"/>
              <a:gd name="T53" fmla="*/ 584 h 601"/>
              <a:gd name="T54" fmla="*/ 402 w 735"/>
              <a:gd name="T55" fmla="*/ 279 h 601"/>
              <a:gd name="T56" fmla="*/ 407 w 735"/>
              <a:gd name="T57" fmla="*/ 271 h 601"/>
              <a:gd name="T58" fmla="*/ 418 w 735"/>
              <a:gd name="T59" fmla="*/ 267 h 601"/>
              <a:gd name="T60" fmla="*/ 234 w 735"/>
              <a:gd name="T61" fmla="*/ 568 h 601"/>
              <a:gd name="T62" fmla="*/ 301 w 735"/>
              <a:gd name="T63" fmla="*/ 101 h 601"/>
              <a:gd name="T64" fmla="*/ 217 w 735"/>
              <a:gd name="T65" fmla="*/ 67 h 601"/>
              <a:gd name="T66" fmla="*/ 322 w 735"/>
              <a:gd name="T67" fmla="*/ 68 h 601"/>
              <a:gd name="T68" fmla="*/ 331 w 735"/>
              <a:gd name="T69" fmla="*/ 75 h 601"/>
              <a:gd name="T70" fmla="*/ 334 w 735"/>
              <a:gd name="T71" fmla="*/ 84 h 601"/>
              <a:gd name="T72" fmla="*/ 332 w 735"/>
              <a:gd name="T73" fmla="*/ 590 h 601"/>
              <a:gd name="T74" fmla="*/ 327 w 735"/>
              <a:gd name="T75" fmla="*/ 598 h 601"/>
              <a:gd name="T76" fmla="*/ 317 w 735"/>
              <a:gd name="T77" fmla="*/ 601 h 601"/>
              <a:gd name="T78" fmla="*/ 212 w 735"/>
              <a:gd name="T79" fmla="*/ 601 h 601"/>
              <a:gd name="T80" fmla="*/ 204 w 735"/>
              <a:gd name="T81" fmla="*/ 594 h 601"/>
              <a:gd name="T82" fmla="*/ 200 w 735"/>
              <a:gd name="T83" fmla="*/ 584 h 601"/>
              <a:gd name="T84" fmla="*/ 201 w 735"/>
              <a:gd name="T85" fmla="*/ 79 h 601"/>
              <a:gd name="T86" fmla="*/ 207 w 735"/>
              <a:gd name="T87" fmla="*/ 71 h 601"/>
              <a:gd name="T88" fmla="*/ 217 w 735"/>
              <a:gd name="T89" fmla="*/ 67 h 601"/>
              <a:gd name="T90" fmla="*/ 634 w 735"/>
              <a:gd name="T91" fmla="*/ 568 h 601"/>
              <a:gd name="T92" fmla="*/ 701 w 735"/>
              <a:gd name="T93" fmla="*/ 34 h 601"/>
              <a:gd name="T94" fmla="*/ 618 w 735"/>
              <a:gd name="T95" fmla="*/ 0 h 601"/>
              <a:gd name="T96" fmla="*/ 723 w 735"/>
              <a:gd name="T97" fmla="*/ 1 h 601"/>
              <a:gd name="T98" fmla="*/ 731 w 735"/>
              <a:gd name="T99" fmla="*/ 8 h 601"/>
              <a:gd name="T100" fmla="*/ 735 w 735"/>
              <a:gd name="T101" fmla="*/ 17 h 601"/>
              <a:gd name="T102" fmla="*/ 733 w 735"/>
              <a:gd name="T103" fmla="*/ 590 h 601"/>
              <a:gd name="T104" fmla="*/ 728 w 735"/>
              <a:gd name="T105" fmla="*/ 598 h 601"/>
              <a:gd name="T106" fmla="*/ 718 w 735"/>
              <a:gd name="T107" fmla="*/ 601 h 601"/>
              <a:gd name="T108" fmla="*/ 613 w 735"/>
              <a:gd name="T109" fmla="*/ 601 h 601"/>
              <a:gd name="T110" fmla="*/ 604 w 735"/>
              <a:gd name="T111" fmla="*/ 594 h 601"/>
              <a:gd name="T112" fmla="*/ 601 w 735"/>
              <a:gd name="T113" fmla="*/ 584 h 601"/>
              <a:gd name="T114" fmla="*/ 602 w 735"/>
              <a:gd name="T115" fmla="*/ 12 h 601"/>
              <a:gd name="T116" fmla="*/ 608 w 735"/>
              <a:gd name="T117" fmla="*/ 4 h 601"/>
              <a:gd name="T118" fmla="*/ 618 w 735"/>
              <a:gd name="T11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5" h="601">
                <a:moveTo>
                  <a:pt x="34" y="401"/>
                </a:moveTo>
                <a:lnTo>
                  <a:pt x="34" y="568"/>
                </a:lnTo>
                <a:lnTo>
                  <a:pt x="101" y="568"/>
                </a:lnTo>
                <a:lnTo>
                  <a:pt x="101" y="401"/>
                </a:lnTo>
                <a:lnTo>
                  <a:pt x="34" y="401"/>
                </a:lnTo>
                <a:close/>
                <a:moveTo>
                  <a:pt x="17" y="368"/>
                </a:moveTo>
                <a:lnTo>
                  <a:pt x="116" y="368"/>
                </a:lnTo>
                <a:lnTo>
                  <a:pt x="122" y="368"/>
                </a:lnTo>
                <a:lnTo>
                  <a:pt x="127" y="370"/>
                </a:lnTo>
                <a:lnTo>
                  <a:pt x="131" y="374"/>
                </a:lnTo>
                <a:lnTo>
                  <a:pt x="132" y="380"/>
                </a:lnTo>
                <a:lnTo>
                  <a:pt x="133" y="385"/>
                </a:lnTo>
                <a:lnTo>
                  <a:pt x="133" y="584"/>
                </a:lnTo>
                <a:lnTo>
                  <a:pt x="132" y="590"/>
                </a:lnTo>
                <a:lnTo>
                  <a:pt x="131" y="594"/>
                </a:lnTo>
                <a:lnTo>
                  <a:pt x="127" y="598"/>
                </a:lnTo>
                <a:lnTo>
                  <a:pt x="122" y="601"/>
                </a:lnTo>
                <a:lnTo>
                  <a:pt x="116" y="601"/>
                </a:lnTo>
                <a:lnTo>
                  <a:pt x="17" y="601"/>
                </a:lnTo>
                <a:lnTo>
                  <a:pt x="11" y="601"/>
                </a:lnTo>
                <a:lnTo>
                  <a:pt x="6" y="598"/>
                </a:lnTo>
                <a:lnTo>
                  <a:pt x="4" y="594"/>
                </a:lnTo>
                <a:lnTo>
                  <a:pt x="1" y="590"/>
                </a:lnTo>
                <a:lnTo>
                  <a:pt x="0" y="584"/>
                </a:lnTo>
                <a:lnTo>
                  <a:pt x="0" y="385"/>
                </a:lnTo>
                <a:lnTo>
                  <a:pt x="1" y="380"/>
                </a:lnTo>
                <a:lnTo>
                  <a:pt x="4" y="374"/>
                </a:lnTo>
                <a:lnTo>
                  <a:pt x="6" y="370"/>
                </a:lnTo>
                <a:lnTo>
                  <a:pt x="11" y="368"/>
                </a:lnTo>
                <a:lnTo>
                  <a:pt x="17" y="368"/>
                </a:lnTo>
                <a:close/>
                <a:moveTo>
                  <a:pt x="435" y="301"/>
                </a:moveTo>
                <a:lnTo>
                  <a:pt x="435" y="568"/>
                </a:lnTo>
                <a:lnTo>
                  <a:pt x="501" y="568"/>
                </a:lnTo>
                <a:lnTo>
                  <a:pt x="501" y="301"/>
                </a:lnTo>
                <a:lnTo>
                  <a:pt x="435" y="301"/>
                </a:lnTo>
                <a:close/>
                <a:moveTo>
                  <a:pt x="418" y="267"/>
                </a:moveTo>
                <a:lnTo>
                  <a:pt x="517" y="267"/>
                </a:lnTo>
                <a:lnTo>
                  <a:pt x="522" y="268"/>
                </a:lnTo>
                <a:lnTo>
                  <a:pt x="528" y="271"/>
                </a:lnTo>
                <a:lnTo>
                  <a:pt x="532" y="275"/>
                </a:lnTo>
                <a:lnTo>
                  <a:pt x="533" y="279"/>
                </a:lnTo>
                <a:lnTo>
                  <a:pt x="534" y="284"/>
                </a:lnTo>
                <a:lnTo>
                  <a:pt x="534" y="584"/>
                </a:lnTo>
                <a:lnTo>
                  <a:pt x="533" y="590"/>
                </a:lnTo>
                <a:lnTo>
                  <a:pt x="532" y="594"/>
                </a:lnTo>
                <a:lnTo>
                  <a:pt x="528" y="598"/>
                </a:lnTo>
                <a:lnTo>
                  <a:pt x="522" y="601"/>
                </a:lnTo>
                <a:lnTo>
                  <a:pt x="517" y="601"/>
                </a:lnTo>
                <a:lnTo>
                  <a:pt x="418" y="601"/>
                </a:lnTo>
                <a:lnTo>
                  <a:pt x="412" y="601"/>
                </a:lnTo>
                <a:lnTo>
                  <a:pt x="407" y="598"/>
                </a:lnTo>
                <a:lnTo>
                  <a:pt x="404" y="594"/>
                </a:lnTo>
                <a:lnTo>
                  <a:pt x="402" y="590"/>
                </a:lnTo>
                <a:lnTo>
                  <a:pt x="401" y="584"/>
                </a:lnTo>
                <a:lnTo>
                  <a:pt x="401" y="284"/>
                </a:lnTo>
                <a:lnTo>
                  <a:pt x="402" y="279"/>
                </a:lnTo>
                <a:lnTo>
                  <a:pt x="404" y="275"/>
                </a:lnTo>
                <a:lnTo>
                  <a:pt x="407" y="271"/>
                </a:lnTo>
                <a:lnTo>
                  <a:pt x="412" y="268"/>
                </a:lnTo>
                <a:lnTo>
                  <a:pt x="418" y="267"/>
                </a:lnTo>
                <a:close/>
                <a:moveTo>
                  <a:pt x="234" y="101"/>
                </a:moveTo>
                <a:lnTo>
                  <a:pt x="234" y="568"/>
                </a:lnTo>
                <a:lnTo>
                  <a:pt x="301" y="568"/>
                </a:lnTo>
                <a:lnTo>
                  <a:pt x="301" y="101"/>
                </a:lnTo>
                <a:lnTo>
                  <a:pt x="234" y="101"/>
                </a:lnTo>
                <a:close/>
                <a:moveTo>
                  <a:pt x="217" y="67"/>
                </a:moveTo>
                <a:lnTo>
                  <a:pt x="317" y="67"/>
                </a:lnTo>
                <a:lnTo>
                  <a:pt x="322" y="68"/>
                </a:lnTo>
                <a:lnTo>
                  <a:pt x="327" y="71"/>
                </a:lnTo>
                <a:lnTo>
                  <a:pt x="331" y="75"/>
                </a:lnTo>
                <a:lnTo>
                  <a:pt x="332" y="79"/>
                </a:lnTo>
                <a:lnTo>
                  <a:pt x="334" y="84"/>
                </a:lnTo>
                <a:lnTo>
                  <a:pt x="334" y="584"/>
                </a:lnTo>
                <a:lnTo>
                  <a:pt x="332" y="590"/>
                </a:lnTo>
                <a:lnTo>
                  <a:pt x="331" y="594"/>
                </a:lnTo>
                <a:lnTo>
                  <a:pt x="327" y="598"/>
                </a:lnTo>
                <a:lnTo>
                  <a:pt x="322" y="601"/>
                </a:lnTo>
                <a:lnTo>
                  <a:pt x="317" y="601"/>
                </a:lnTo>
                <a:lnTo>
                  <a:pt x="217" y="601"/>
                </a:lnTo>
                <a:lnTo>
                  <a:pt x="212" y="601"/>
                </a:lnTo>
                <a:lnTo>
                  <a:pt x="207" y="598"/>
                </a:lnTo>
                <a:lnTo>
                  <a:pt x="204" y="594"/>
                </a:lnTo>
                <a:lnTo>
                  <a:pt x="201" y="590"/>
                </a:lnTo>
                <a:lnTo>
                  <a:pt x="200" y="584"/>
                </a:lnTo>
                <a:lnTo>
                  <a:pt x="200" y="84"/>
                </a:lnTo>
                <a:lnTo>
                  <a:pt x="201" y="79"/>
                </a:lnTo>
                <a:lnTo>
                  <a:pt x="204" y="75"/>
                </a:lnTo>
                <a:lnTo>
                  <a:pt x="207" y="71"/>
                </a:lnTo>
                <a:lnTo>
                  <a:pt x="212" y="68"/>
                </a:lnTo>
                <a:lnTo>
                  <a:pt x="217" y="67"/>
                </a:lnTo>
                <a:close/>
                <a:moveTo>
                  <a:pt x="634" y="34"/>
                </a:moveTo>
                <a:lnTo>
                  <a:pt x="634" y="568"/>
                </a:lnTo>
                <a:lnTo>
                  <a:pt x="701" y="568"/>
                </a:lnTo>
                <a:lnTo>
                  <a:pt x="701" y="34"/>
                </a:lnTo>
                <a:lnTo>
                  <a:pt x="634" y="34"/>
                </a:lnTo>
                <a:close/>
                <a:moveTo>
                  <a:pt x="618" y="0"/>
                </a:moveTo>
                <a:lnTo>
                  <a:pt x="718" y="0"/>
                </a:lnTo>
                <a:lnTo>
                  <a:pt x="723" y="1"/>
                </a:lnTo>
                <a:lnTo>
                  <a:pt x="728" y="4"/>
                </a:lnTo>
                <a:lnTo>
                  <a:pt x="731" y="8"/>
                </a:lnTo>
                <a:lnTo>
                  <a:pt x="733" y="12"/>
                </a:lnTo>
                <a:lnTo>
                  <a:pt x="735" y="17"/>
                </a:lnTo>
                <a:lnTo>
                  <a:pt x="735" y="584"/>
                </a:lnTo>
                <a:lnTo>
                  <a:pt x="733" y="590"/>
                </a:lnTo>
                <a:lnTo>
                  <a:pt x="731" y="594"/>
                </a:lnTo>
                <a:lnTo>
                  <a:pt x="728" y="598"/>
                </a:lnTo>
                <a:lnTo>
                  <a:pt x="723" y="601"/>
                </a:lnTo>
                <a:lnTo>
                  <a:pt x="718" y="601"/>
                </a:lnTo>
                <a:lnTo>
                  <a:pt x="618" y="601"/>
                </a:lnTo>
                <a:lnTo>
                  <a:pt x="613" y="601"/>
                </a:lnTo>
                <a:lnTo>
                  <a:pt x="608" y="598"/>
                </a:lnTo>
                <a:lnTo>
                  <a:pt x="604" y="594"/>
                </a:lnTo>
                <a:lnTo>
                  <a:pt x="602" y="590"/>
                </a:lnTo>
                <a:lnTo>
                  <a:pt x="601" y="584"/>
                </a:lnTo>
                <a:lnTo>
                  <a:pt x="601" y="17"/>
                </a:lnTo>
                <a:lnTo>
                  <a:pt x="602" y="12"/>
                </a:lnTo>
                <a:lnTo>
                  <a:pt x="604" y="8"/>
                </a:lnTo>
                <a:lnTo>
                  <a:pt x="608" y="4"/>
                </a:lnTo>
                <a:lnTo>
                  <a:pt x="613" y="1"/>
                </a:lnTo>
                <a:lnTo>
                  <a:pt x="6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 name="Freeform 569"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97A975C2-071D-4D08-B352-300C3B806A51}"/>
              </a:ext>
            </a:extLst>
          </p:cNvPr>
          <p:cNvSpPr>
            <a:spLocks noEditPoints="1"/>
          </p:cNvSpPr>
          <p:nvPr/>
        </p:nvSpPr>
        <p:spPr bwMode="auto">
          <a:xfrm>
            <a:off x="9702098" y="7248694"/>
            <a:ext cx="594587" cy="540385"/>
          </a:xfrm>
          <a:custGeom>
            <a:avLst/>
            <a:gdLst>
              <a:gd name="T0" fmla="*/ 186 w 735"/>
              <a:gd name="T1" fmla="*/ 212 h 668"/>
              <a:gd name="T2" fmla="*/ 88 w 735"/>
              <a:gd name="T3" fmla="*/ 269 h 668"/>
              <a:gd name="T4" fmla="*/ 37 w 735"/>
              <a:gd name="T5" fmla="*/ 358 h 668"/>
              <a:gd name="T6" fmla="*/ 45 w 735"/>
              <a:gd name="T7" fmla="*/ 452 h 668"/>
              <a:gd name="T8" fmla="*/ 103 w 735"/>
              <a:gd name="T9" fmla="*/ 529 h 668"/>
              <a:gd name="T10" fmla="*/ 114 w 735"/>
              <a:gd name="T11" fmla="*/ 565 h 668"/>
              <a:gd name="T12" fmla="*/ 194 w 735"/>
              <a:gd name="T13" fmla="*/ 578 h 668"/>
              <a:gd name="T14" fmla="*/ 237 w 735"/>
              <a:gd name="T15" fmla="*/ 583 h 668"/>
              <a:gd name="T16" fmla="*/ 348 w 735"/>
              <a:gd name="T17" fmla="*/ 572 h 668"/>
              <a:gd name="T18" fmla="*/ 445 w 735"/>
              <a:gd name="T19" fmla="*/ 516 h 668"/>
              <a:gd name="T20" fmla="*/ 496 w 735"/>
              <a:gd name="T21" fmla="*/ 427 h 668"/>
              <a:gd name="T22" fmla="*/ 486 w 735"/>
              <a:gd name="T23" fmla="*/ 326 h 668"/>
              <a:gd name="T24" fmla="*/ 418 w 735"/>
              <a:gd name="T25" fmla="*/ 246 h 668"/>
              <a:gd name="T26" fmla="*/ 309 w 735"/>
              <a:gd name="T27" fmla="*/ 205 h 668"/>
              <a:gd name="T28" fmla="*/ 310 w 735"/>
              <a:gd name="T29" fmla="*/ 171 h 668"/>
              <a:gd name="T30" fmla="*/ 424 w 735"/>
              <a:gd name="T31" fmla="*/ 211 h 668"/>
              <a:gd name="T32" fmla="*/ 504 w 735"/>
              <a:gd name="T33" fmla="*/ 290 h 668"/>
              <a:gd name="T34" fmla="*/ 534 w 735"/>
              <a:gd name="T35" fmla="*/ 393 h 668"/>
              <a:gd name="T36" fmla="*/ 504 w 735"/>
              <a:gd name="T37" fmla="*/ 497 h 668"/>
              <a:gd name="T38" fmla="*/ 424 w 735"/>
              <a:gd name="T39" fmla="*/ 575 h 668"/>
              <a:gd name="T40" fmla="*/ 310 w 735"/>
              <a:gd name="T41" fmla="*/ 616 h 668"/>
              <a:gd name="T42" fmla="*/ 199 w 735"/>
              <a:gd name="T43" fmla="*/ 610 h 668"/>
              <a:gd name="T44" fmla="*/ 54 w 735"/>
              <a:gd name="T45" fmla="*/ 529 h 668"/>
              <a:gd name="T46" fmla="*/ 4 w 735"/>
              <a:gd name="T47" fmla="*/ 430 h 668"/>
              <a:gd name="T48" fmla="*/ 13 w 735"/>
              <a:gd name="T49" fmla="*/ 321 h 668"/>
              <a:gd name="T50" fmla="*/ 79 w 735"/>
              <a:gd name="T51" fmla="*/ 233 h 668"/>
              <a:gd name="T52" fmla="*/ 182 w 735"/>
              <a:gd name="T53" fmla="*/ 178 h 668"/>
              <a:gd name="T54" fmla="*/ 468 w 735"/>
              <a:gd name="T55" fmla="*/ 0 h 668"/>
              <a:gd name="T56" fmla="*/ 589 w 735"/>
              <a:gd name="T57" fmla="*/ 25 h 668"/>
              <a:gd name="T58" fmla="*/ 682 w 735"/>
              <a:gd name="T59" fmla="*/ 93 h 668"/>
              <a:gd name="T60" fmla="*/ 731 w 735"/>
              <a:gd name="T61" fmla="*/ 189 h 668"/>
              <a:gd name="T62" fmla="*/ 720 w 735"/>
              <a:gd name="T63" fmla="*/ 299 h 668"/>
              <a:gd name="T64" fmla="*/ 652 w 735"/>
              <a:gd name="T65" fmla="*/ 388 h 668"/>
              <a:gd name="T66" fmla="*/ 565 w 735"/>
              <a:gd name="T67" fmla="*/ 419 h 668"/>
              <a:gd name="T68" fmla="*/ 618 w 735"/>
              <a:gd name="T69" fmla="*/ 384 h 668"/>
              <a:gd name="T70" fmla="*/ 656 w 735"/>
              <a:gd name="T71" fmla="*/ 339 h 668"/>
              <a:gd name="T72" fmla="*/ 698 w 735"/>
              <a:gd name="T73" fmla="*/ 257 h 668"/>
              <a:gd name="T74" fmla="*/ 686 w 735"/>
              <a:gd name="T75" fmla="*/ 159 h 668"/>
              <a:gd name="T76" fmla="*/ 618 w 735"/>
              <a:gd name="T77" fmla="*/ 79 h 668"/>
              <a:gd name="T78" fmla="*/ 510 w 735"/>
              <a:gd name="T79" fmla="*/ 37 h 668"/>
              <a:gd name="T80" fmla="*/ 384 w 735"/>
              <a:gd name="T81" fmla="*/ 46 h 668"/>
              <a:gd name="T82" fmla="*/ 284 w 735"/>
              <a:gd name="T83" fmla="*/ 106 h 668"/>
              <a:gd name="T84" fmla="*/ 242 w 735"/>
              <a:gd name="T85" fmla="*/ 104 h 668"/>
              <a:gd name="T86" fmla="*/ 337 w 735"/>
              <a:gd name="T87" fmla="*/ 29 h 668"/>
              <a:gd name="T88" fmla="*/ 468 w 735"/>
              <a:gd name="T89"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5" h="668">
                <a:moveTo>
                  <a:pt x="267" y="201"/>
                </a:moveTo>
                <a:lnTo>
                  <a:pt x="225" y="205"/>
                </a:lnTo>
                <a:lnTo>
                  <a:pt x="186" y="212"/>
                </a:lnTo>
                <a:lnTo>
                  <a:pt x="149" y="227"/>
                </a:lnTo>
                <a:lnTo>
                  <a:pt x="117" y="246"/>
                </a:lnTo>
                <a:lnTo>
                  <a:pt x="88" y="269"/>
                </a:lnTo>
                <a:lnTo>
                  <a:pt x="65" y="296"/>
                </a:lnTo>
                <a:lnTo>
                  <a:pt x="48" y="326"/>
                </a:lnTo>
                <a:lnTo>
                  <a:pt x="37" y="358"/>
                </a:lnTo>
                <a:lnTo>
                  <a:pt x="33" y="393"/>
                </a:lnTo>
                <a:lnTo>
                  <a:pt x="37" y="423"/>
                </a:lnTo>
                <a:lnTo>
                  <a:pt x="45" y="452"/>
                </a:lnTo>
                <a:lnTo>
                  <a:pt x="59" y="481"/>
                </a:lnTo>
                <a:lnTo>
                  <a:pt x="79" y="506"/>
                </a:lnTo>
                <a:lnTo>
                  <a:pt x="103" y="529"/>
                </a:lnTo>
                <a:lnTo>
                  <a:pt x="111" y="540"/>
                </a:lnTo>
                <a:lnTo>
                  <a:pt x="115" y="551"/>
                </a:lnTo>
                <a:lnTo>
                  <a:pt x="114" y="565"/>
                </a:lnTo>
                <a:lnTo>
                  <a:pt x="101" y="613"/>
                </a:lnTo>
                <a:lnTo>
                  <a:pt x="187" y="579"/>
                </a:lnTo>
                <a:lnTo>
                  <a:pt x="194" y="578"/>
                </a:lnTo>
                <a:lnTo>
                  <a:pt x="199" y="578"/>
                </a:lnTo>
                <a:lnTo>
                  <a:pt x="207" y="578"/>
                </a:lnTo>
                <a:lnTo>
                  <a:pt x="237" y="583"/>
                </a:lnTo>
                <a:lnTo>
                  <a:pt x="267" y="584"/>
                </a:lnTo>
                <a:lnTo>
                  <a:pt x="309" y="582"/>
                </a:lnTo>
                <a:lnTo>
                  <a:pt x="348" y="572"/>
                </a:lnTo>
                <a:lnTo>
                  <a:pt x="385" y="558"/>
                </a:lnTo>
                <a:lnTo>
                  <a:pt x="418" y="540"/>
                </a:lnTo>
                <a:lnTo>
                  <a:pt x="445" y="516"/>
                </a:lnTo>
                <a:lnTo>
                  <a:pt x="469" y="490"/>
                </a:lnTo>
                <a:lnTo>
                  <a:pt x="486" y="460"/>
                </a:lnTo>
                <a:lnTo>
                  <a:pt x="496" y="427"/>
                </a:lnTo>
                <a:lnTo>
                  <a:pt x="500" y="393"/>
                </a:lnTo>
                <a:lnTo>
                  <a:pt x="496" y="358"/>
                </a:lnTo>
                <a:lnTo>
                  <a:pt x="486" y="326"/>
                </a:lnTo>
                <a:lnTo>
                  <a:pt x="469" y="296"/>
                </a:lnTo>
                <a:lnTo>
                  <a:pt x="445" y="269"/>
                </a:lnTo>
                <a:lnTo>
                  <a:pt x="418" y="246"/>
                </a:lnTo>
                <a:lnTo>
                  <a:pt x="385" y="227"/>
                </a:lnTo>
                <a:lnTo>
                  <a:pt x="348" y="212"/>
                </a:lnTo>
                <a:lnTo>
                  <a:pt x="309" y="205"/>
                </a:lnTo>
                <a:lnTo>
                  <a:pt x="267" y="201"/>
                </a:lnTo>
                <a:close/>
                <a:moveTo>
                  <a:pt x="267" y="168"/>
                </a:moveTo>
                <a:lnTo>
                  <a:pt x="310" y="171"/>
                </a:lnTo>
                <a:lnTo>
                  <a:pt x="351" y="178"/>
                </a:lnTo>
                <a:lnTo>
                  <a:pt x="390" y="193"/>
                </a:lnTo>
                <a:lnTo>
                  <a:pt x="424" y="211"/>
                </a:lnTo>
                <a:lnTo>
                  <a:pt x="456" y="233"/>
                </a:lnTo>
                <a:lnTo>
                  <a:pt x="482" y="260"/>
                </a:lnTo>
                <a:lnTo>
                  <a:pt x="504" y="290"/>
                </a:lnTo>
                <a:lnTo>
                  <a:pt x="520" y="321"/>
                </a:lnTo>
                <a:lnTo>
                  <a:pt x="531" y="356"/>
                </a:lnTo>
                <a:lnTo>
                  <a:pt x="534" y="393"/>
                </a:lnTo>
                <a:lnTo>
                  <a:pt x="531" y="430"/>
                </a:lnTo>
                <a:lnTo>
                  <a:pt x="520" y="464"/>
                </a:lnTo>
                <a:lnTo>
                  <a:pt x="504" y="497"/>
                </a:lnTo>
                <a:lnTo>
                  <a:pt x="482" y="525"/>
                </a:lnTo>
                <a:lnTo>
                  <a:pt x="456" y="551"/>
                </a:lnTo>
                <a:lnTo>
                  <a:pt x="424" y="575"/>
                </a:lnTo>
                <a:lnTo>
                  <a:pt x="390" y="593"/>
                </a:lnTo>
                <a:lnTo>
                  <a:pt x="351" y="606"/>
                </a:lnTo>
                <a:lnTo>
                  <a:pt x="310" y="616"/>
                </a:lnTo>
                <a:lnTo>
                  <a:pt x="267" y="618"/>
                </a:lnTo>
                <a:lnTo>
                  <a:pt x="233" y="616"/>
                </a:lnTo>
                <a:lnTo>
                  <a:pt x="199" y="610"/>
                </a:lnTo>
                <a:lnTo>
                  <a:pt x="50" y="668"/>
                </a:lnTo>
                <a:lnTo>
                  <a:pt x="83" y="555"/>
                </a:lnTo>
                <a:lnTo>
                  <a:pt x="54" y="529"/>
                </a:lnTo>
                <a:lnTo>
                  <a:pt x="31" y="499"/>
                </a:lnTo>
                <a:lnTo>
                  <a:pt x="14" y="465"/>
                </a:lnTo>
                <a:lnTo>
                  <a:pt x="4" y="430"/>
                </a:lnTo>
                <a:lnTo>
                  <a:pt x="0" y="393"/>
                </a:lnTo>
                <a:lnTo>
                  <a:pt x="4" y="356"/>
                </a:lnTo>
                <a:lnTo>
                  <a:pt x="13" y="321"/>
                </a:lnTo>
                <a:lnTo>
                  <a:pt x="30" y="290"/>
                </a:lnTo>
                <a:lnTo>
                  <a:pt x="51" y="260"/>
                </a:lnTo>
                <a:lnTo>
                  <a:pt x="79" y="233"/>
                </a:lnTo>
                <a:lnTo>
                  <a:pt x="109" y="211"/>
                </a:lnTo>
                <a:lnTo>
                  <a:pt x="144" y="193"/>
                </a:lnTo>
                <a:lnTo>
                  <a:pt x="182" y="178"/>
                </a:lnTo>
                <a:lnTo>
                  <a:pt x="224" y="171"/>
                </a:lnTo>
                <a:lnTo>
                  <a:pt x="267" y="168"/>
                </a:lnTo>
                <a:close/>
                <a:moveTo>
                  <a:pt x="468" y="0"/>
                </a:moveTo>
                <a:lnTo>
                  <a:pt x="511" y="3"/>
                </a:lnTo>
                <a:lnTo>
                  <a:pt x="551" y="12"/>
                </a:lnTo>
                <a:lnTo>
                  <a:pt x="589" y="25"/>
                </a:lnTo>
                <a:lnTo>
                  <a:pt x="625" y="44"/>
                </a:lnTo>
                <a:lnTo>
                  <a:pt x="656" y="67"/>
                </a:lnTo>
                <a:lnTo>
                  <a:pt x="682" y="93"/>
                </a:lnTo>
                <a:lnTo>
                  <a:pt x="705" y="122"/>
                </a:lnTo>
                <a:lnTo>
                  <a:pt x="720" y="155"/>
                </a:lnTo>
                <a:lnTo>
                  <a:pt x="731" y="189"/>
                </a:lnTo>
                <a:lnTo>
                  <a:pt x="735" y="226"/>
                </a:lnTo>
                <a:lnTo>
                  <a:pt x="731" y="263"/>
                </a:lnTo>
                <a:lnTo>
                  <a:pt x="720" y="299"/>
                </a:lnTo>
                <a:lnTo>
                  <a:pt x="703" y="332"/>
                </a:lnTo>
                <a:lnTo>
                  <a:pt x="680" y="362"/>
                </a:lnTo>
                <a:lnTo>
                  <a:pt x="652" y="388"/>
                </a:lnTo>
                <a:lnTo>
                  <a:pt x="684" y="502"/>
                </a:lnTo>
                <a:lnTo>
                  <a:pt x="558" y="452"/>
                </a:lnTo>
                <a:lnTo>
                  <a:pt x="565" y="419"/>
                </a:lnTo>
                <a:lnTo>
                  <a:pt x="634" y="445"/>
                </a:lnTo>
                <a:lnTo>
                  <a:pt x="620" y="397"/>
                </a:lnTo>
                <a:lnTo>
                  <a:pt x="618" y="384"/>
                </a:lnTo>
                <a:lnTo>
                  <a:pt x="622" y="372"/>
                </a:lnTo>
                <a:lnTo>
                  <a:pt x="631" y="363"/>
                </a:lnTo>
                <a:lnTo>
                  <a:pt x="656" y="339"/>
                </a:lnTo>
                <a:lnTo>
                  <a:pt x="675" y="313"/>
                </a:lnTo>
                <a:lnTo>
                  <a:pt x="689" y="286"/>
                </a:lnTo>
                <a:lnTo>
                  <a:pt x="698" y="257"/>
                </a:lnTo>
                <a:lnTo>
                  <a:pt x="701" y="226"/>
                </a:lnTo>
                <a:lnTo>
                  <a:pt x="697" y="191"/>
                </a:lnTo>
                <a:lnTo>
                  <a:pt x="686" y="159"/>
                </a:lnTo>
                <a:lnTo>
                  <a:pt x="669" y="129"/>
                </a:lnTo>
                <a:lnTo>
                  <a:pt x="646" y="102"/>
                </a:lnTo>
                <a:lnTo>
                  <a:pt x="618" y="79"/>
                </a:lnTo>
                <a:lnTo>
                  <a:pt x="586" y="61"/>
                </a:lnTo>
                <a:lnTo>
                  <a:pt x="549" y="46"/>
                </a:lnTo>
                <a:lnTo>
                  <a:pt x="510" y="37"/>
                </a:lnTo>
                <a:lnTo>
                  <a:pt x="468" y="34"/>
                </a:lnTo>
                <a:lnTo>
                  <a:pt x="424" y="37"/>
                </a:lnTo>
                <a:lnTo>
                  <a:pt x="384" y="46"/>
                </a:lnTo>
                <a:lnTo>
                  <a:pt x="346" y="62"/>
                </a:lnTo>
                <a:lnTo>
                  <a:pt x="313" y="82"/>
                </a:lnTo>
                <a:lnTo>
                  <a:pt x="284" y="106"/>
                </a:lnTo>
                <a:lnTo>
                  <a:pt x="262" y="134"/>
                </a:lnTo>
                <a:lnTo>
                  <a:pt x="221" y="138"/>
                </a:lnTo>
                <a:lnTo>
                  <a:pt x="242" y="104"/>
                </a:lnTo>
                <a:lnTo>
                  <a:pt x="269" y="75"/>
                </a:lnTo>
                <a:lnTo>
                  <a:pt x="301" y="50"/>
                </a:lnTo>
                <a:lnTo>
                  <a:pt x="337" y="29"/>
                </a:lnTo>
                <a:lnTo>
                  <a:pt x="377" y="13"/>
                </a:lnTo>
                <a:lnTo>
                  <a:pt x="422" y="4"/>
                </a:lnTo>
                <a:lnTo>
                  <a:pt x="46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 name="Rectangle 8"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6B3EAA32-6F09-4342-A6BB-F9E68EF2C980}"/>
              </a:ext>
            </a:extLst>
          </p:cNvPr>
          <p:cNvSpPr/>
          <p:nvPr/>
        </p:nvSpPr>
        <p:spPr>
          <a:xfrm>
            <a:off x="730187" y="1553163"/>
            <a:ext cx="16360141" cy="1646605"/>
          </a:xfrm>
          <a:prstGeom prst="rect">
            <a:avLst/>
          </a:prstGeom>
        </p:spPr>
        <p:txBody>
          <a:bodyPr wrap="square" lIns="91440" tIns="45720" rIns="91440" bIns="45720" anchor="t">
            <a:spAutoFit/>
          </a:bodyPr>
          <a:lstStyle/>
          <a:p>
            <a:pPr marL="6350">
              <a:spcBef>
                <a:spcPts val="600"/>
              </a:spcBef>
            </a:pPr>
            <a:endParaRPr lang="es-ES" altLang="zh-CN" sz="4800" b="1" dirty="0">
              <a:ea typeface="Lato Light"/>
              <a:cs typeface="Lato Light"/>
            </a:endParaRPr>
          </a:p>
          <a:p>
            <a:pPr marL="6350" algn="ctr">
              <a:spcBef>
                <a:spcPts val="600"/>
              </a:spcBef>
            </a:pPr>
            <a:r>
              <a:rPr lang="es-ES" altLang="zh-CN" sz="4800" b="1" dirty="0" err="1">
                <a:ea typeface="Lato Light"/>
                <a:cs typeface="Lato Light"/>
              </a:rPr>
              <a:t>Thank</a:t>
            </a:r>
            <a:r>
              <a:rPr lang="es-ES" altLang="zh-CN" sz="4800" b="1" dirty="0">
                <a:ea typeface="Lato Light"/>
                <a:cs typeface="Lato Light"/>
              </a:rPr>
              <a:t> </a:t>
            </a:r>
            <a:r>
              <a:rPr lang="es-ES" altLang="zh-CN" sz="4800" b="1" dirty="0" err="1">
                <a:ea typeface="Lato Light"/>
                <a:cs typeface="Lato Light"/>
              </a:rPr>
              <a:t>you</a:t>
            </a:r>
            <a:r>
              <a:rPr lang="es-ES" altLang="zh-CN" sz="4800" b="1" dirty="0">
                <a:ea typeface="Lato Light"/>
                <a:cs typeface="Lato Light"/>
              </a:rPr>
              <a:t> </a:t>
            </a:r>
            <a:r>
              <a:rPr lang="es-ES" altLang="zh-CN" sz="4800" b="1" dirty="0" err="1">
                <a:ea typeface="Lato Light"/>
                <a:cs typeface="Lato Light"/>
              </a:rPr>
              <a:t>for</a:t>
            </a:r>
            <a:r>
              <a:rPr lang="es-ES" altLang="zh-CN" sz="4800" b="1" dirty="0">
                <a:ea typeface="Lato Light"/>
                <a:cs typeface="Lato Light"/>
              </a:rPr>
              <a:t> </a:t>
            </a:r>
            <a:r>
              <a:rPr lang="es-ES" altLang="zh-CN" sz="4800" b="1" dirty="0" err="1">
                <a:ea typeface="Lato Light"/>
                <a:cs typeface="Lato Light"/>
              </a:rPr>
              <a:t>joining</a:t>
            </a:r>
            <a:r>
              <a:rPr lang="es-ES" altLang="zh-CN" sz="4800" b="1" dirty="0">
                <a:ea typeface="Lato Light"/>
                <a:cs typeface="Lato Light"/>
              </a:rPr>
              <a:t>!</a:t>
            </a:r>
          </a:p>
        </p:txBody>
      </p:sp>
      <p:sp>
        <p:nvSpPr>
          <p:cNvPr id="12" name="Rectangle 11">
            <a:extLst>
              <a:ext uri="{FF2B5EF4-FFF2-40B4-BE49-F238E27FC236}">
                <a16:creationId xmlns:a16="http://schemas.microsoft.com/office/drawing/2014/main" id="{C6378A17-F518-43FC-A069-2CD062D4EDA8}"/>
              </a:ext>
            </a:extLst>
          </p:cNvPr>
          <p:cNvSpPr/>
          <p:nvPr/>
        </p:nvSpPr>
        <p:spPr>
          <a:xfrm>
            <a:off x="711498" y="2518997"/>
            <a:ext cx="7706257" cy="507831"/>
          </a:xfrm>
          <a:prstGeom prst="rect">
            <a:avLst/>
          </a:prstGeom>
        </p:spPr>
        <p:txBody>
          <a:bodyPr wrap="square">
            <a:spAutoFit/>
          </a:bodyPr>
          <a:lstStyle/>
          <a:p>
            <a:pPr lvl="0"/>
            <a:endParaRPr lang="en-US" i="1" dirty="0"/>
          </a:p>
        </p:txBody>
      </p:sp>
      <p:sp>
        <p:nvSpPr>
          <p:cNvPr id="20" name="Freeform: Shape 3">
            <a:extLst>
              <a:ext uri="{FF2B5EF4-FFF2-40B4-BE49-F238E27FC236}">
                <a16:creationId xmlns:a16="http://schemas.microsoft.com/office/drawing/2014/main" id="{2F00AAFE-B9E4-8746-BC08-7AEC9151A16F}"/>
              </a:ext>
            </a:extLst>
          </p:cNvPr>
          <p:cNvSpPr/>
          <p:nvPr/>
        </p:nvSpPr>
        <p:spPr>
          <a:xfrm>
            <a:off x="15998587" y="6322835"/>
            <a:ext cx="2289412" cy="3964164"/>
          </a:xfrm>
          <a:custGeom>
            <a:avLst/>
            <a:gdLst>
              <a:gd name="connsiteX0" fmla="*/ 1526520 w 1526520"/>
              <a:gd name="connsiteY0" fmla="*/ 0 h 2644012"/>
              <a:gd name="connsiteX1" fmla="*/ 1526520 w 1526520"/>
              <a:gd name="connsiteY1" fmla="*/ 2644012 h 2644012"/>
              <a:gd name="connsiteX2" fmla="*/ 0 w 1526520"/>
              <a:gd name="connsiteY2" fmla="*/ 2644012 h 2644012"/>
            </a:gdLst>
            <a:ahLst/>
            <a:cxnLst>
              <a:cxn ang="0">
                <a:pos x="connsiteX0" y="connsiteY0"/>
              </a:cxn>
              <a:cxn ang="0">
                <a:pos x="connsiteX1" y="connsiteY1"/>
              </a:cxn>
              <a:cxn ang="0">
                <a:pos x="connsiteX2" y="connsiteY2"/>
              </a:cxn>
            </a:cxnLst>
            <a:rect l="l" t="t" r="r" b="b"/>
            <a:pathLst>
              <a:path w="1526520" h="2644012">
                <a:moveTo>
                  <a:pt x="1526520" y="0"/>
                </a:moveTo>
                <a:lnTo>
                  <a:pt x="1526520" y="2644012"/>
                </a:lnTo>
                <a:lnTo>
                  <a:pt x="0" y="2644012"/>
                </a:lnTo>
                <a:close/>
              </a:path>
            </a:pathLst>
          </a:custGeom>
          <a:solidFill>
            <a:srgbClr val="009CB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1896AA98-B4D7-A04A-B2E8-045962D5D974}"/>
              </a:ext>
            </a:extLst>
          </p:cNvPr>
          <p:cNvCxnSpPr>
            <a:cxnSpLocks/>
          </p:cNvCxnSpPr>
          <p:nvPr/>
        </p:nvCxnSpPr>
        <p:spPr>
          <a:xfrm>
            <a:off x="807547" y="9674802"/>
            <a:ext cx="17004352" cy="0"/>
          </a:xfrm>
          <a:prstGeom prst="line">
            <a:avLst/>
          </a:prstGeom>
          <a:ln w="28575">
            <a:solidFill>
              <a:srgbClr val="3B165C"/>
            </a:solidFill>
          </a:ln>
        </p:spPr>
        <p:style>
          <a:lnRef idx="1">
            <a:schemeClr val="accent1"/>
          </a:lnRef>
          <a:fillRef idx="0">
            <a:schemeClr val="accent1"/>
          </a:fillRef>
          <a:effectRef idx="0">
            <a:schemeClr val="accent1"/>
          </a:effectRef>
          <a:fontRef idx="minor">
            <a:schemeClr val="tx1"/>
          </a:fontRef>
        </p:style>
      </p:cxnSp>
      <p:pic>
        <p:nvPicPr>
          <p:cNvPr id="27" name="Picture 26" descr="Logo&#10;&#10;Description automatically generated">
            <a:extLst>
              <a:ext uri="{FF2B5EF4-FFF2-40B4-BE49-F238E27FC236}">
                <a16:creationId xmlns:a16="http://schemas.microsoft.com/office/drawing/2014/main" id="{2806728F-50F2-4241-97AA-F45F8D5FD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5244" y="357231"/>
            <a:ext cx="1878766" cy="696512"/>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0CCC9E28-8391-C548-BCEE-3F7EB1DFEB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331" y="461767"/>
            <a:ext cx="2190538" cy="640882"/>
          </a:xfrm>
          <a:prstGeom prst="rect">
            <a:avLst/>
          </a:prstGeom>
        </p:spPr>
      </p:pic>
      <p:cxnSp>
        <p:nvCxnSpPr>
          <p:cNvPr id="29" name="Straight Connector 28">
            <a:extLst>
              <a:ext uri="{FF2B5EF4-FFF2-40B4-BE49-F238E27FC236}">
                <a16:creationId xmlns:a16="http://schemas.microsoft.com/office/drawing/2014/main" id="{C7B28604-E797-6849-8AD7-FF9A3E74C42B}"/>
              </a:ext>
            </a:extLst>
          </p:cNvPr>
          <p:cNvCxnSpPr>
            <a:cxnSpLocks/>
          </p:cNvCxnSpPr>
          <p:nvPr/>
        </p:nvCxnSpPr>
        <p:spPr>
          <a:xfrm>
            <a:off x="838809" y="1294781"/>
            <a:ext cx="17004352" cy="0"/>
          </a:xfrm>
          <a:prstGeom prst="line">
            <a:avLst/>
          </a:prstGeom>
          <a:ln w="28575">
            <a:solidFill>
              <a:srgbClr val="009CB3"/>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A7D94B4-1D40-4601-9E19-1109C905A29F}"/>
              </a:ext>
            </a:extLst>
          </p:cNvPr>
          <p:cNvSpPr txBox="1"/>
          <p:nvPr/>
        </p:nvSpPr>
        <p:spPr>
          <a:xfrm>
            <a:off x="730187" y="9755286"/>
            <a:ext cx="4315342" cy="461665"/>
          </a:xfrm>
          <a:prstGeom prst="rect">
            <a:avLst/>
          </a:prstGeom>
          <a:noFill/>
        </p:spPr>
        <p:txBody>
          <a:bodyPr wrap="square" rtlCol="0">
            <a:spAutoFit/>
          </a:bodyPr>
          <a:lstStyle/>
          <a:p>
            <a:r>
              <a:rPr lang="en-US" altLang="zh-CN" sz="1200" dirty="0">
                <a:solidFill>
                  <a:srgbClr val="000000"/>
                </a:solidFill>
              </a:rPr>
              <a:t>Understanding and supporting the progression needs of care-experienced learners</a:t>
            </a:r>
            <a:endParaRPr lang="zh-CN" altLang="en-US" sz="1200" dirty="0">
              <a:solidFill>
                <a:srgbClr val="000000"/>
              </a:solidFill>
            </a:endParaRPr>
          </a:p>
        </p:txBody>
      </p:sp>
    </p:spTree>
    <p:extLst>
      <p:ext uri="{BB962C8B-B14F-4D97-AF65-F5344CB8AC3E}">
        <p14:creationId xmlns:p14="http://schemas.microsoft.com/office/powerpoint/2010/main" val="208088433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67F9BA0-E40C-934D-8EF0-2FA152CCE20A}"/>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a:stretch/>
        </p:blipFill>
        <p:spPr>
          <a:xfrm>
            <a:off x="-1" y="0"/>
            <a:ext cx="18288002" cy="10287000"/>
          </a:xfrm>
        </p:spPr>
      </p:pic>
      <p:sp>
        <p:nvSpPr>
          <p:cNvPr id="9" name="Freeform: Shape 8">
            <a:extLst>
              <a:ext uri="{FF2B5EF4-FFF2-40B4-BE49-F238E27FC236}">
                <a16:creationId xmlns:a16="http://schemas.microsoft.com/office/drawing/2014/main" id="{7FA84C5F-8CCD-4346-A37C-1860FD535FE0}"/>
              </a:ext>
            </a:extLst>
          </p:cNvPr>
          <p:cNvSpPr/>
          <p:nvPr/>
        </p:nvSpPr>
        <p:spPr>
          <a:xfrm flipH="1">
            <a:off x="-2216433" y="-1414556"/>
            <a:ext cx="15440885" cy="12957726"/>
          </a:xfrm>
          <a:custGeom>
            <a:avLst/>
            <a:gdLst>
              <a:gd name="connsiteX0" fmla="*/ 5939201 w 12062042"/>
              <a:gd name="connsiteY0" fmla="*/ 10287000 h 10287000"/>
              <a:gd name="connsiteX1" fmla="*/ 7701057 w 12062042"/>
              <a:gd name="connsiteY1" fmla="*/ 10287000 h 10287000"/>
              <a:gd name="connsiteX2" fmla="*/ 11983264 w 12062042"/>
              <a:gd name="connsiteY2" fmla="*/ 10287000 h 10287000"/>
              <a:gd name="connsiteX3" fmla="*/ 12062042 w 12062042"/>
              <a:gd name="connsiteY3" fmla="*/ 10287000 h 10287000"/>
              <a:gd name="connsiteX4" fmla="*/ 12062042 w 12062042"/>
              <a:gd name="connsiteY4" fmla="*/ 7290548 h 10287000"/>
              <a:gd name="connsiteX5" fmla="*/ 12062042 w 12062042"/>
              <a:gd name="connsiteY5" fmla="*/ 3964165 h 10287000"/>
              <a:gd name="connsiteX6" fmla="*/ 9772629 w 12062042"/>
              <a:gd name="connsiteY6" fmla="*/ 1 h 10287000"/>
              <a:gd name="connsiteX7" fmla="*/ 7852846 w 12062042"/>
              <a:gd name="connsiteY7" fmla="*/ 1 h 10287000"/>
              <a:gd name="connsiteX8" fmla="*/ 7852845 w 12062042"/>
              <a:gd name="connsiteY8" fmla="*/ 0 h 10287000"/>
              <a:gd name="connsiteX9" fmla="*/ 0 w 12062042"/>
              <a:gd name="connsiteY9" fmla="*/ 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2042" h="10287000">
                <a:moveTo>
                  <a:pt x="5939201" y="10287000"/>
                </a:moveTo>
                <a:lnTo>
                  <a:pt x="7701057" y="10287000"/>
                </a:lnTo>
                <a:lnTo>
                  <a:pt x="11983264" y="10287000"/>
                </a:lnTo>
                <a:lnTo>
                  <a:pt x="12062042" y="10287000"/>
                </a:lnTo>
                <a:lnTo>
                  <a:pt x="12062042" y="7290548"/>
                </a:lnTo>
                <a:lnTo>
                  <a:pt x="12062042" y="3964165"/>
                </a:lnTo>
                <a:lnTo>
                  <a:pt x="9772629" y="1"/>
                </a:lnTo>
                <a:lnTo>
                  <a:pt x="7852846" y="1"/>
                </a:lnTo>
                <a:lnTo>
                  <a:pt x="7852845" y="0"/>
                </a:lnTo>
                <a:lnTo>
                  <a:pt x="0" y="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TextBox 19">
            <a:extLst>
              <a:ext uri="{FF2B5EF4-FFF2-40B4-BE49-F238E27FC236}">
                <a16:creationId xmlns:a16="http://schemas.microsoft.com/office/drawing/2014/main" id="{BCAEC26A-3E72-48B5-9C8F-13EF1EB9DB3B}"/>
              </a:ext>
            </a:extLst>
          </p:cNvPr>
          <p:cNvSpPr txBox="1"/>
          <p:nvPr/>
        </p:nvSpPr>
        <p:spPr>
          <a:xfrm>
            <a:off x="1759654" y="8633745"/>
            <a:ext cx="2607564" cy="246221"/>
          </a:xfrm>
          <a:prstGeom prst="rect">
            <a:avLst/>
          </a:prstGeom>
          <a:noFill/>
        </p:spPr>
        <p:txBody>
          <a:bodyPr wrap="square" rtlCol="0">
            <a:spAutoFit/>
          </a:bodyPr>
          <a:lstStyle/>
          <a:p>
            <a:r>
              <a:rPr lang="en-US" sz="1000" i="1" dirty="0">
                <a:solidFill>
                  <a:schemeClr val="bg1">
                    <a:alpha val="70000"/>
                  </a:schemeClr>
                </a:solidFill>
              </a:rPr>
              <a:t>Chief Executive Officer</a:t>
            </a:r>
          </a:p>
        </p:txBody>
      </p:sp>
      <p:sp>
        <p:nvSpPr>
          <p:cNvPr id="21" name="Freeform: Shape 20">
            <a:extLst>
              <a:ext uri="{FF2B5EF4-FFF2-40B4-BE49-F238E27FC236}">
                <a16:creationId xmlns:a16="http://schemas.microsoft.com/office/drawing/2014/main" id="{EA24D6DC-85E1-49FD-A51B-8BD6EA31A77D}"/>
              </a:ext>
            </a:extLst>
          </p:cNvPr>
          <p:cNvSpPr/>
          <p:nvPr/>
        </p:nvSpPr>
        <p:spPr>
          <a:xfrm>
            <a:off x="1866821" y="8062447"/>
            <a:ext cx="1256867" cy="379265"/>
          </a:xfrm>
          <a:custGeom>
            <a:avLst/>
            <a:gdLst/>
            <a:ahLst/>
            <a:cxnLst/>
            <a:rect l="l" t="t" r="r" b="b"/>
            <a:pathLst>
              <a:path w="1026398" h="309720">
                <a:moveTo>
                  <a:pt x="390166" y="154681"/>
                </a:moveTo>
                <a:cubicBezTo>
                  <a:pt x="389937" y="155139"/>
                  <a:pt x="389480" y="155710"/>
                  <a:pt x="388794" y="156396"/>
                </a:cubicBezTo>
                <a:cubicBezTo>
                  <a:pt x="386508" y="158682"/>
                  <a:pt x="384279" y="161082"/>
                  <a:pt x="382108" y="163597"/>
                </a:cubicBezTo>
                <a:cubicBezTo>
                  <a:pt x="379936" y="166111"/>
                  <a:pt x="378164" y="168855"/>
                  <a:pt x="376793" y="171826"/>
                </a:cubicBezTo>
                <a:cubicBezTo>
                  <a:pt x="376793" y="172741"/>
                  <a:pt x="376907" y="173198"/>
                  <a:pt x="377136" y="173198"/>
                </a:cubicBezTo>
                <a:lnTo>
                  <a:pt x="378164" y="173198"/>
                </a:lnTo>
                <a:cubicBezTo>
                  <a:pt x="379307" y="172055"/>
                  <a:pt x="380450" y="170969"/>
                  <a:pt x="381593" y="169940"/>
                </a:cubicBezTo>
                <a:cubicBezTo>
                  <a:pt x="382736" y="168912"/>
                  <a:pt x="383879" y="167826"/>
                  <a:pt x="385022" y="166683"/>
                </a:cubicBezTo>
                <a:cubicBezTo>
                  <a:pt x="386851" y="165540"/>
                  <a:pt x="388337" y="164168"/>
                  <a:pt x="389480" y="162568"/>
                </a:cubicBezTo>
                <a:cubicBezTo>
                  <a:pt x="390623" y="160968"/>
                  <a:pt x="391652" y="159368"/>
                  <a:pt x="392566" y="157767"/>
                </a:cubicBezTo>
                <a:cubicBezTo>
                  <a:pt x="393023" y="157310"/>
                  <a:pt x="393252" y="156853"/>
                  <a:pt x="393252" y="156396"/>
                </a:cubicBezTo>
                <a:cubicBezTo>
                  <a:pt x="392795" y="155939"/>
                  <a:pt x="392566" y="155539"/>
                  <a:pt x="392566" y="155196"/>
                </a:cubicBezTo>
                <a:cubicBezTo>
                  <a:pt x="392566" y="154853"/>
                  <a:pt x="392452" y="154681"/>
                  <a:pt x="392223" y="154681"/>
                </a:cubicBezTo>
                <a:close/>
                <a:moveTo>
                  <a:pt x="834317" y="114905"/>
                </a:moveTo>
                <a:cubicBezTo>
                  <a:pt x="835917" y="115248"/>
                  <a:pt x="837346" y="116048"/>
                  <a:pt x="838603" y="117305"/>
                </a:cubicBezTo>
                <a:cubicBezTo>
                  <a:pt x="840660" y="119363"/>
                  <a:pt x="841003" y="121191"/>
                  <a:pt x="839632" y="122792"/>
                </a:cubicBezTo>
                <a:cubicBezTo>
                  <a:pt x="838717" y="125306"/>
                  <a:pt x="837003" y="127821"/>
                  <a:pt x="834488" y="130335"/>
                </a:cubicBezTo>
                <a:cubicBezTo>
                  <a:pt x="832659" y="132393"/>
                  <a:pt x="830145" y="133650"/>
                  <a:pt x="826944" y="134107"/>
                </a:cubicBezTo>
                <a:cubicBezTo>
                  <a:pt x="826487" y="134107"/>
                  <a:pt x="826144" y="134050"/>
                  <a:pt x="825916" y="133936"/>
                </a:cubicBezTo>
                <a:cubicBezTo>
                  <a:pt x="825687" y="133822"/>
                  <a:pt x="825458" y="133764"/>
                  <a:pt x="825230" y="133764"/>
                </a:cubicBezTo>
                <a:cubicBezTo>
                  <a:pt x="823630" y="133307"/>
                  <a:pt x="822829" y="132507"/>
                  <a:pt x="822829" y="131364"/>
                </a:cubicBezTo>
                <a:cubicBezTo>
                  <a:pt x="822829" y="130678"/>
                  <a:pt x="822715" y="129993"/>
                  <a:pt x="822487" y="129307"/>
                </a:cubicBezTo>
                <a:cubicBezTo>
                  <a:pt x="822715" y="128850"/>
                  <a:pt x="822829" y="128335"/>
                  <a:pt x="822829" y="127764"/>
                </a:cubicBezTo>
                <a:cubicBezTo>
                  <a:pt x="822829" y="127192"/>
                  <a:pt x="822944" y="126678"/>
                  <a:pt x="823172" y="126221"/>
                </a:cubicBezTo>
                <a:cubicBezTo>
                  <a:pt x="823630" y="124392"/>
                  <a:pt x="824201" y="122792"/>
                  <a:pt x="824887" y="121420"/>
                </a:cubicBezTo>
                <a:cubicBezTo>
                  <a:pt x="825573" y="120048"/>
                  <a:pt x="826258" y="118677"/>
                  <a:pt x="826944" y="117305"/>
                </a:cubicBezTo>
                <a:cubicBezTo>
                  <a:pt x="827173" y="116848"/>
                  <a:pt x="827459" y="116505"/>
                  <a:pt x="827802" y="116277"/>
                </a:cubicBezTo>
                <a:cubicBezTo>
                  <a:pt x="828144" y="116048"/>
                  <a:pt x="828544" y="115705"/>
                  <a:pt x="829002" y="115248"/>
                </a:cubicBezTo>
                <a:cubicBezTo>
                  <a:pt x="830945" y="114676"/>
                  <a:pt x="832716" y="114562"/>
                  <a:pt x="834317" y="114905"/>
                </a:cubicBezTo>
                <a:close/>
                <a:moveTo>
                  <a:pt x="281867" y="114905"/>
                </a:moveTo>
                <a:cubicBezTo>
                  <a:pt x="283467" y="115248"/>
                  <a:pt x="284896" y="116048"/>
                  <a:pt x="286153" y="117305"/>
                </a:cubicBezTo>
                <a:cubicBezTo>
                  <a:pt x="288210" y="119363"/>
                  <a:pt x="288553" y="121191"/>
                  <a:pt x="287182" y="122792"/>
                </a:cubicBezTo>
                <a:cubicBezTo>
                  <a:pt x="286267" y="125306"/>
                  <a:pt x="284553" y="127821"/>
                  <a:pt x="282038" y="130335"/>
                </a:cubicBezTo>
                <a:cubicBezTo>
                  <a:pt x="280209" y="132393"/>
                  <a:pt x="277695" y="133650"/>
                  <a:pt x="274494" y="134107"/>
                </a:cubicBezTo>
                <a:cubicBezTo>
                  <a:pt x="274037" y="134107"/>
                  <a:pt x="273694" y="134050"/>
                  <a:pt x="273466" y="133936"/>
                </a:cubicBezTo>
                <a:cubicBezTo>
                  <a:pt x="273237" y="133822"/>
                  <a:pt x="273008" y="133764"/>
                  <a:pt x="272780" y="133764"/>
                </a:cubicBezTo>
                <a:cubicBezTo>
                  <a:pt x="271180" y="133307"/>
                  <a:pt x="270380" y="132507"/>
                  <a:pt x="270380" y="131364"/>
                </a:cubicBezTo>
                <a:cubicBezTo>
                  <a:pt x="270380" y="130678"/>
                  <a:pt x="270265" y="129993"/>
                  <a:pt x="270037" y="129307"/>
                </a:cubicBezTo>
                <a:cubicBezTo>
                  <a:pt x="270265" y="128850"/>
                  <a:pt x="270380" y="128335"/>
                  <a:pt x="270380" y="127764"/>
                </a:cubicBezTo>
                <a:cubicBezTo>
                  <a:pt x="270380" y="127192"/>
                  <a:pt x="270494" y="126678"/>
                  <a:pt x="270722" y="126221"/>
                </a:cubicBezTo>
                <a:cubicBezTo>
                  <a:pt x="271180" y="124392"/>
                  <a:pt x="271751" y="122792"/>
                  <a:pt x="272437" y="121420"/>
                </a:cubicBezTo>
                <a:cubicBezTo>
                  <a:pt x="273123" y="120048"/>
                  <a:pt x="273809" y="118677"/>
                  <a:pt x="274494" y="117305"/>
                </a:cubicBezTo>
                <a:cubicBezTo>
                  <a:pt x="274723" y="116848"/>
                  <a:pt x="275009" y="116505"/>
                  <a:pt x="275352" y="116277"/>
                </a:cubicBezTo>
                <a:cubicBezTo>
                  <a:pt x="275694" y="116048"/>
                  <a:pt x="276094" y="115705"/>
                  <a:pt x="276552" y="115248"/>
                </a:cubicBezTo>
                <a:cubicBezTo>
                  <a:pt x="278495" y="114676"/>
                  <a:pt x="280266" y="114562"/>
                  <a:pt x="281867" y="114905"/>
                </a:cubicBezTo>
                <a:close/>
                <a:moveTo>
                  <a:pt x="946924" y="106289"/>
                </a:moveTo>
                <a:lnTo>
                  <a:pt x="932100" y="107018"/>
                </a:lnTo>
                <a:cubicBezTo>
                  <a:pt x="925014" y="107247"/>
                  <a:pt x="917927" y="107590"/>
                  <a:pt x="910840" y="108047"/>
                </a:cubicBezTo>
                <a:lnTo>
                  <a:pt x="907069" y="108047"/>
                </a:lnTo>
                <a:cubicBezTo>
                  <a:pt x="904325" y="108047"/>
                  <a:pt x="902039" y="108561"/>
                  <a:pt x="900211" y="109590"/>
                </a:cubicBezTo>
                <a:cubicBezTo>
                  <a:pt x="898382" y="110619"/>
                  <a:pt x="897010" y="112505"/>
                  <a:pt x="896096" y="115248"/>
                </a:cubicBezTo>
                <a:cubicBezTo>
                  <a:pt x="894953" y="117762"/>
                  <a:pt x="893581" y="120163"/>
                  <a:pt x="891981" y="122449"/>
                </a:cubicBezTo>
                <a:cubicBezTo>
                  <a:pt x="890381" y="124735"/>
                  <a:pt x="888895" y="127135"/>
                  <a:pt x="887523" y="129650"/>
                </a:cubicBezTo>
                <a:lnTo>
                  <a:pt x="886837" y="129650"/>
                </a:lnTo>
                <a:cubicBezTo>
                  <a:pt x="886380" y="130564"/>
                  <a:pt x="886037" y="131307"/>
                  <a:pt x="885809" y="131879"/>
                </a:cubicBezTo>
                <a:cubicBezTo>
                  <a:pt x="885580" y="132450"/>
                  <a:pt x="885237" y="133193"/>
                  <a:pt x="884780" y="134107"/>
                </a:cubicBezTo>
                <a:cubicBezTo>
                  <a:pt x="884323" y="135479"/>
                  <a:pt x="883866" y="137079"/>
                  <a:pt x="883408" y="138908"/>
                </a:cubicBezTo>
                <a:cubicBezTo>
                  <a:pt x="882951" y="140737"/>
                  <a:pt x="882151" y="142566"/>
                  <a:pt x="881008" y="144394"/>
                </a:cubicBezTo>
                <a:cubicBezTo>
                  <a:pt x="879637" y="147595"/>
                  <a:pt x="878208" y="150681"/>
                  <a:pt x="876722" y="153653"/>
                </a:cubicBezTo>
                <a:cubicBezTo>
                  <a:pt x="875236" y="156624"/>
                  <a:pt x="873807" y="159711"/>
                  <a:pt x="872436" y="162911"/>
                </a:cubicBezTo>
                <a:cubicBezTo>
                  <a:pt x="871521" y="165426"/>
                  <a:pt x="870664" y="167712"/>
                  <a:pt x="869864" y="169769"/>
                </a:cubicBezTo>
                <a:cubicBezTo>
                  <a:pt x="869064" y="171826"/>
                  <a:pt x="868435" y="174112"/>
                  <a:pt x="867978" y="176627"/>
                </a:cubicBezTo>
                <a:cubicBezTo>
                  <a:pt x="867521" y="178456"/>
                  <a:pt x="867235" y="180456"/>
                  <a:pt x="867121" y="182628"/>
                </a:cubicBezTo>
                <a:cubicBezTo>
                  <a:pt x="867006" y="184799"/>
                  <a:pt x="866949" y="186800"/>
                  <a:pt x="866949" y="188628"/>
                </a:cubicBezTo>
                <a:cubicBezTo>
                  <a:pt x="867406" y="193200"/>
                  <a:pt x="868607" y="196286"/>
                  <a:pt x="870550" y="197887"/>
                </a:cubicBezTo>
                <a:cubicBezTo>
                  <a:pt x="872493" y="199487"/>
                  <a:pt x="875750" y="200058"/>
                  <a:pt x="880322" y="199601"/>
                </a:cubicBezTo>
                <a:cubicBezTo>
                  <a:pt x="887180" y="198915"/>
                  <a:pt x="893581" y="197086"/>
                  <a:pt x="899525" y="194115"/>
                </a:cubicBezTo>
                <a:cubicBezTo>
                  <a:pt x="901354" y="193200"/>
                  <a:pt x="903068" y="192343"/>
                  <a:pt x="904668" y="191543"/>
                </a:cubicBezTo>
                <a:lnTo>
                  <a:pt x="905154" y="191365"/>
                </a:lnTo>
                <a:lnTo>
                  <a:pt x="910040" y="181942"/>
                </a:lnTo>
                <a:cubicBezTo>
                  <a:pt x="911640" y="176570"/>
                  <a:pt x="913469" y="171826"/>
                  <a:pt x="915527" y="167712"/>
                </a:cubicBezTo>
                <a:cubicBezTo>
                  <a:pt x="917584" y="163140"/>
                  <a:pt x="919756" y="158625"/>
                  <a:pt x="922042" y="154167"/>
                </a:cubicBezTo>
                <a:cubicBezTo>
                  <a:pt x="924328" y="149709"/>
                  <a:pt x="926728" y="144966"/>
                  <a:pt x="929243" y="139937"/>
                </a:cubicBezTo>
                <a:lnTo>
                  <a:pt x="936444" y="126221"/>
                </a:lnTo>
                <a:cubicBezTo>
                  <a:pt x="937130" y="124849"/>
                  <a:pt x="937930" y="123420"/>
                  <a:pt x="938844" y="121934"/>
                </a:cubicBezTo>
                <a:cubicBezTo>
                  <a:pt x="939758" y="120448"/>
                  <a:pt x="940444" y="118791"/>
                  <a:pt x="940901" y="116962"/>
                </a:cubicBezTo>
                <a:cubicBezTo>
                  <a:pt x="940901" y="116277"/>
                  <a:pt x="941359" y="115476"/>
                  <a:pt x="942273" y="114562"/>
                </a:cubicBezTo>
                <a:cubicBezTo>
                  <a:pt x="943416" y="113190"/>
                  <a:pt x="944330" y="111705"/>
                  <a:pt x="945016" y="110104"/>
                </a:cubicBezTo>
                <a:close/>
                <a:moveTo>
                  <a:pt x="177377" y="55926"/>
                </a:moveTo>
                <a:cubicBezTo>
                  <a:pt x="176920" y="55469"/>
                  <a:pt x="176120" y="55583"/>
                  <a:pt x="174977" y="56269"/>
                </a:cubicBezTo>
                <a:cubicBezTo>
                  <a:pt x="173834" y="57412"/>
                  <a:pt x="172634" y="58669"/>
                  <a:pt x="171377" y="60041"/>
                </a:cubicBezTo>
                <a:cubicBezTo>
                  <a:pt x="170119" y="61413"/>
                  <a:pt x="168805" y="62670"/>
                  <a:pt x="167433" y="63813"/>
                </a:cubicBezTo>
                <a:cubicBezTo>
                  <a:pt x="165605" y="65184"/>
                  <a:pt x="164061" y="66613"/>
                  <a:pt x="162804" y="68099"/>
                </a:cubicBezTo>
                <a:cubicBezTo>
                  <a:pt x="161547" y="69585"/>
                  <a:pt x="160118" y="71128"/>
                  <a:pt x="158518" y="72728"/>
                </a:cubicBezTo>
                <a:cubicBezTo>
                  <a:pt x="155318" y="76614"/>
                  <a:pt x="152231" y="80443"/>
                  <a:pt x="149260" y="84215"/>
                </a:cubicBezTo>
                <a:cubicBezTo>
                  <a:pt x="146288" y="87987"/>
                  <a:pt x="142859" y="91473"/>
                  <a:pt x="138973" y="94674"/>
                </a:cubicBezTo>
                <a:cubicBezTo>
                  <a:pt x="138515" y="94902"/>
                  <a:pt x="137944" y="95588"/>
                  <a:pt x="137258" y="96731"/>
                </a:cubicBezTo>
                <a:cubicBezTo>
                  <a:pt x="135429" y="98560"/>
                  <a:pt x="133715" y="100503"/>
                  <a:pt x="132115" y="102561"/>
                </a:cubicBezTo>
                <a:cubicBezTo>
                  <a:pt x="130514" y="104618"/>
                  <a:pt x="128800" y="106675"/>
                  <a:pt x="126971" y="108733"/>
                </a:cubicBezTo>
                <a:cubicBezTo>
                  <a:pt x="125142" y="110562"/>
                  <a:pt x="123256" y="112447"/>
                  <a:pt x="121313" y="114391"/>
                </a:cubicBezTo>
                <a:cubicBezTo>
                  <a:pt x="119370" y="116334"/>
                  <a:pt x="117827" y="118563"/>
                  <a:pt x="116684" y="121077"/>
                </a:cubicBezTo>
                <a:cubicBezTo>
                  <a:pt x="116227" y="121534"/>
                  <a:pt x="115827" y="121934"/>
                  <a:pt x="115484" y="122277"/>
                </a:cubicBezTo>
                <a:cubicBezTo>
                  <a:pt x="115141" y="122620"/>
                  <a:pt x="114741" y="123020"/>
                  <a:pt x="114284" y="123477"/>
                </a:cubicBezTo>
                <a:cubicBezTo>
                  <a:pt x="111998" y="125763"/>
                  <a:pt x="109940" y="128107"/>
                  <a:pt x="108112" y="130507"/>
                </a:cubicBezTo>
                <a:cubicBezTo>
                  <a:pt x="106283" y="132907"/>
                  <a:pt x="104454" y="135365"/>
                  <a:pt x="102625" y="137879"/>
                </a:cubicBezTo>
                <a:cubicBezTo>
                  <a:pt x="100339" y="140851"/>
                  <a:pt x="98053" y="143766"/>
                  <a:pt x="95767" y="146623"/>
                </a:cubicBezTo>
                <a:cubicBezTo>
                  <a:pt x="93481" y="149481"/>
                  <a:pt x="91195" y="152395"/>
                  <a:pt x="88909" y="155367"/>
                </a:cubicBezTo>
                <a:cubicBezTo>
                  <a:pt x="87995" y="156510"/>
                  <a:pt x="87080" y="157653"/>
                  <a:pt x="86166" y="158796"/>
                </a:cubicBezTo>
                <a:cubicBezTo>
                  <a:pt x="85252" y="159939"/>
                  <a:pt x="84452" y="161082"/>
                  <a:pt x="83766" y="162225"/>
                </a:cubicBezTo>
                <a:cubicBezTo>
                  <a:pt x="83309" y="162682"/>
                  <a:pt x="83080" y="163482"/>
                  <a:pt x="83080" y="164625"/>
                </a:cubicBezTo>
                <a:cubicBezTo>
                  <a:pt x="82851" y="165083"/>
                  <a:pt x="83023" y="165597"/>
                  <a:pt x="83594" y="166168"/>
                </a:cubicBezTo>
                <a:cubicBezTo>
                  <a:pt x="84166" y="166740"/>
                  <a:pt x="84680" y="167026"/>
                  <a:pt x="85137" y="167026"/>
                </a:cubicBezTo>
                <a:cubicBezTo>
                  <a:pt x="85595" y="166797"/>
                  <a:pt x="86166" y="166683"/>
                  <a:pt x="86852" y="166683"/>
                </a:cubicBezTo>
                <a:cubicBezTo>
                  <a:pt x="87538" y="166683"/>
                  <a:pt x="88109" y="166569"/>
                  <a:pt x="88566" y="166340"/>
                </a:cubicBezTo>
                <a:cubicBezTo>
                  <a:pt x="93138" y="165197"/>
                  <a:pt x="97767" y="164054"/>
                  <a:pt x="102454" y="162911"/>
                </a:cubicBezTo>
                <a:cubicBezTo>
                  <a:pt x="107140" y="161768"/>
                  <a:pt x="111769" y="160739"/>
                  <a:pt x="116341" y="159825"/>
                </a:cubicBezTo>
                <a:cubicBezTo>
                  <a:pt x="120913" y="158910"/>
                  <a:pt x="125485" y="157825"/>
                  <a:pt x="130057" y="156567"/>
                </a:cubicBezTo>
                <a:cubicBezTo>
                  <a:pt x="134629" y="155310"/>
                  <a:pt x="139201" y="154110"/>
                  <a:pt x="143773" y="152967"/>
                </a:cubicBezTo>
                <a:cubicBezTo>
                  <a:pt x="147888" y="152281"/>
                  <a:pt x="151774" y="150909"/>
                  <a:pt x="155432" y="148852"/>
                </a:cubicBezTo>
                <a:cubicBezTo>
                  <a:pt x="157489" y="147252"/>
                  <a:pt x="158747" y="145766"/>
                  <a:pt x="159204" y="144394"/>
                </a:cubicBezTo>
                <a:cubicBezTo>
                  <a:pt x="160118" y="141651"/>
                  <a:pt x="161033" y="138908"/>
                  <a:pt x="161947" y="136165"/>
                </a:cubicBezTo>
                <a:cubicBezTo>
                  <a:pt x="162861" y="133422"/>
                  <a:pt x="163661" y="130678"/>
                  <a:pt x="164347" y="127935"/>
                </a:cubicBezTo>
                <a:cubicBezTo>
                  <a:pt x="165490" y="123135"/>
                  <a:pt x="166519" y="118334"/>
                  <a:pt x="167433" y="113533"/>
                </a:cubicBezTo>
                <a:cubicBezTo>
                  <a:pt x="168348" y="108733"/>
                  <a:pt x="169148" y="103932"/>
                  <a:pt x="169834" y="99132"/>
                </a:cubicBezTo>
                <a:cubicBezTo>
                  <a:pt x="170291" y="97760"/>
                  <a:pt x="170519" y="96445"/>
                  <a:pt x="170519" y="95188"/>
                </a:cubicBezTo>
                <a:cubicBezTo>
                  <a:pt x="170519" y="93931"/>
                  <a:pt x="170748" y="92731"/>
                  <a:pt x="171205" y="91588"/>
                </a:cubicBezTo>
                <a:cubicBezTo>
                  <a:pt x="172577" y="86330"/>
                  <a:pt x="173777" y="81129"/>
                  <a:pt x="174806" y="75986"/>
                </a:cubicBezTo>
                <a:cubicBezTo>
                  <a:pt x="175834" y="70842"/>
                  <a:pt x="176920" y="65642"/>
                  <a:pt x="178063" y="60384"/>
                </a:cubicBezTo>
                <a:cubicBezTo>
                  <a:pt x="178292" y="59927"/>
                  <a:pt x="178406" y="59127"/>
                  <a:pt x="178406" y="57984"/>
                </a:cubicBezTo>
                <a:cubicBezTo>
                  <a:pt x="178406" y="56841"/>
                  <a:pt x="178063" y="56155"/>
                  <a:pt x="177377" y="55926"/>
                </a:cubicBezTo>
                <a:close/>
                <a:moveTo>
                  <a:pt x="992165" y="28151"/>
                </a:moveTo>
                <a:cubicBezTo>
                  <a:pt x="995022" y="27923"/>
                  <a:pt x="997137" y="29409"/>
                  <a:pt x="998509" y="32609"/>
                </a:cubicBezTo>
                <a:cubicBezTo>
                  <a:pt x="998966" y="33295"/>
                  <a:pt x="998966" y="34209"/>
                  <a:pt x="998509" y="35352"/>
                </a:cubicBezTo>
                <a:cubicBezTo>
                  <a:pt x="998280" y="35809"/>
                  <a:pt x="998051" y="36209"/>
                  <a:pt x="997823" y="36552"/>
                </a:cubicBezTo>
                <a:cubicBezTo>
                  <a:pt x="997594" y="36895"/>
                  <a:pt x="997594" y="37295"/>
                  <a:pt x="997823" y="37752"/>
                </a:cubicBezTo>
                <a:cubicBezTo>
                  <a:pt x="996908" y="38895"/>
                  <a:pt x="996165" y="39924"/>
                  <a:pt x="995594" y="40839"/>
                </a:cubicBezTo>
                <a:cubicBezTo>
                  <a:pt x="995022" y="41753"/>
                  <a:pt x="994508" y="42667"/>
                  <a:pt x="994051" y="43582"/>
                </a:cubicBezTo>
                <a:lnTo>
                  <a:pt x="982735" y="62441"/>
                </a:lnTo>
                <a:lnTo>
                  <a:pt x="978620" y="69985"/>
                </a:lnTo>
                <a:lnTo>
                  <a:pt x="965153" y="96328"/>
                </a:lnTo>
                <a:lnTo>
                  <a:pt x="968448" y="96388"/>
                </a:lnTo>
                <a:cubicBezTo>
                  <a:pt x="974848" y="96160"/>
                  <a:pt x="981021" y="96045"/>
                  <a:pt x="986964" y="96045"/>
                </a:cubicBezTo>
                <a:cubicBezTo>
                  <a:pt x="993365" y="96503"/>
                  <a:pt x="999880" y="96788"/>
                  <a:pt x="1006510" y="96903"/>
                </a:cubicBezTo>
                <a:cubicBezTo>
                  <a:pt x="1013139" y="97017"/>
                  <a:pt x="1019768" y="97303"/>
                  <a:pt x="1026398" y="97760"/>
                </a:cubicBezTo>
                <a:cubicBezTo>
                  <a:pt x="1015654" y="101418"/>
                  <a:pt x="1003652" y="103246"/>
                  <a:pt x="990393" y="103246"/>
                </a:cubicBezTo>
                <a:cubicBezTo>
                  <a:pt x="983992" y="103704"/>
                  <a:pt x="977763" y="104161"/>
                  <a:pt x="971705" y="104618"/>
                </a:cubicBezTo>
                <a:lnTo>
                  <a:pt x="960309" y="105454"/>
                </a:lnTo>
                <a:lnTo>
                  <a:pt x="949131" y="125878"/>
                </a:lnTo>
                <a:cubicBezTo>
                  <a:pt x="944788" y="133650"/>
                  <a:pt x="940958" y="140737"/>
                  <a:pt x="937644" y="147138"/>
                </a:cubicBezTo>
                <a:cubicBezTo>
                  <a:pt x="934329" y="153538"/>
                  <a:pt x="931643" y="159482"/>
                  <a:pt x="929586" y="164968"/>
                </a:cubicBezTo>
                <a:cubicBezTo>
                  <a:pt x="929357" y="165426"/>
                  <a:pt x="929414" y="166340"/>
                  <a:pt x="929757" y="167712"/>
                </a:cubicBezTo>
                <a:cubicBezTo>
                  <a:pt x="930100" y="169083"/>
                  <a:pt x="930500" y="169883"/>
                  <a:pt x="930957" y="170112"/>
                </a:cubicBezTo>
                <a:lnTo>
                  <a:pt x="931300" y="170112"/>
                </a:lnTo>
                <a:cubicBezTo>
                  <a:pt x="932672" y="169197"/>
                  <a:pt x="934558" y="167826"/>
                  <a:pt x="936958" y="165997"/>
                </a:cubicBezTo>
                <a:cubicBezTo>
                  <a:pt x="939358" y="164168"/>
                  <a:pt x="941130" y="162797"/>
                  <a:pt x="942273" y="161882"/>
                </a:cubicBezTo>
                <a:lnTo>
                  <a:pt x="949817" y="156739"/>
                </a:lnTo>
                <a:cubicBezTo>
                  <a:pt x="951188" y="155824"/>
                  <a:pt x="952503" y="155024"/>
                  <a:pt x="953760" y="154338"/>
                </a:cubicBezTo>
                <a:cubicBezTo>
                  <a:pt x="955017" y="153653"/>
                  <a:pt x="956560" y="153081"/>
                  <a:pt x="958389" y="152624"/>
                </a:cubicBezTo>
                <a:cubicBezTo>
                  <a:pt x="962047" y="151024"/>
                  <a:pt x="966047" y="150909"/>
                  <a:pt x="970391" y="152281"/>
                </a:cubicBezTo>
                <a:lnTo>
                  <a:pt x="972105" y="153310"/>
                </a:lnTo>
                <a:cubicBezTo>
                  <a:pt x="973934" y="154453"/>
                  <a:pt x="974963" y="155939"/>
                  <a:pt x="975192" y="157767"/>
                </a:cubicBezTo>
                <a:cubicBezTo>
                  <a:pt x="975420" y="159596"/>
                  <a:pt x="975248" y="161539"/>
                  <a:pt x="974677" y="163597"/>
                </a:cubicBezTo>
                <a:cubicBezTo>
                  <a:pt x="974106" y="165654"/>
                  <a:pt x="973306" y="167654"/>
                  <a:pt x="972277" y="169597"/>
                </a:cubicBezTo>
                <a:cubicBezTo>
                  <a:pt x="971248" y="171541"/>
                  <a:pt x="970391" y="173198"/>
                  <a:pt x="969705" y="174570"/>
                </a:cubicBezTo>
                <a:cubicBezTo>
                  <a:pt x="968333" y="176627"/>
                  <a:pt x="967076" y="178741"/>
                  <a:pt x="965933" y="180913"/>
                </a:cubicBezTo>
                <a:cubicBezTo>
                  <a:pt x="964790" y="183085"/>
                  <a:pt x="963533" y="185314"/>
                  <a:pt x="962161" y="187600"/>
                </a:cubicBezTo>
                <a:lnTo>
                  <a:pt x="957018" y="196858"/>
                </a:lnTo>
                <a:cubicBezTo>
                  <a:pt x="956789" y="197315"/>
                  <a:pt x="956503" y="197829"/>
                  <a:pt x="956160" y="198401"/>
                </a:cubicBezTo>
                <a:cubicBezTo>
                  <a:pt x="955818" y="198972"/>
                  <a:pt x="955532" y="199487"/>
                  <a:pt x="955303" y="199944"/>
                </a:cubicBezTo>
                <a:cubicBezTo>
                  <a:pt x="952560" y="204516"/>
                  <a:pt x="949931" y="209202"/>
                  <a:pt x="947417" y="214003"/>
                </a:cubicBezTo>
                <a:cubicBezTo>
                  <a:pt x="944902" y="218803"/>
                  <a:pt x="942387" y="223833"/>
                  <a:pt x="939873" y="229090"/>
                </a:cubicBezTo>
                <a:cubicBezTo>
                  <a:pt x="937815" y="232291"/>
                  <a:pt x="936444" y="235720"/>
                  <a:pt x="935758" y="239377"/>
                </a:cubicBezTo>
                <a:cubicBezTo>
                  <a:pt x="935529" y="239835"/>
                  <a:pt x="935758" y="240406"/>
                  <a:pt x="936444" y="241092"/>
                </a:cubicBezTo>
                <a:lnTo>
                  <a:pt x="937472" y="241092"/>
                </a:lnTo>
                <a:cubicBezTo>
                  <a:pt x="937930" y="241092"/>
                  <a:pt x="938158" y="240978"/>
                  <a:pt x="938158" y="240749"/>
                </a:cubicBezTo>
                <a:cubicBezTo>
                  <a:pt x="939987" y="239149"/>
                  <a:pt x="941873" y="237606"/>
                  <a:pt x="943816" y="236120"/>
                </a:cubicBezTo>
                <a:cubicBezTo>
                  <a:pt x="945759" y="234634"/>
                  <a:pt x="947302" y="232977"/>
                  <a:pt x="948445" y="231148"/>
                </a:cubicBezTo>
                <a:cubicBezTo>
                  <a:pt x="948902" y="230919"/>
                  <a:pt x="949245" y="230633"/>
                  <a:pt x="949474" y="230291"/>
                </a:cubicBezTo>
                <a:cubicBezTo>
                  <a:pt x="949702" y="229948"/>
                  <a:pt x="949931" y="229662"/>
                  <a:pt x="950160" y="229433"/>
                </a:cubicBezTo>
                <a:cubicBezTo>
                  <a:pt x="951531" y="228290"/>
                  <a:pt x="954389" y="225661"/>
                  <a:pt x="958732" y="221547"/>
                </a:cubicBezTo>
                <a:cubicBezTo>
                  <a:pt x="963076" y="217432"/>
                  <a:pt x="967933" y="212574"/>
                  <a:pt x="973306" y="206973"/>
                </a:cubicBezTo>
                <a:cubicBezTo>
                  <a:pt x="978678" y="201373"/>
                  <a:pt x="984107" y="195429"/>
                  <a:pt x="989593" y="189143"/>
                </a:cubicBezTo>
                <a:cubicBezTo>
                  <a:pt x="995080" y="182856"/>
                  <a:pt x="999880" y="177084"/>
                  <a:pt x="1003995" y="171826"/>
                </a:cubicBezTo>
                <a:cubicBezTo>
                  <a:pt x="1005138" y="169769"/>
                  <a:pt x="1006738" y="168054"/>
                  <a:pt x="1008796" y="166683"/>
                </a:cubicBezTo>
                <a:cubicBezTo>
                  <a:pt x="1009024" y="165768"/>
                  <a:pt x="1009596" y="165768"/>
                  <a:pt x="1010510" y="166683"/>
                </a:cubicBezTo>
                <a:lnTo>
                  <a:pt x="1010510" y="167369"/>
                </a:lnTo>
                <a:lnTo>
                  <a:pt x="1009824" y="170798"/>
                </a:lnTo>
                <a:lnTo>
                  <a:pt x="1007081" y="176284"/>
                </a:lnTo>
                <a:lnTo>
                  <a:pt x="953932" y="243492"/>
                </a:lnTo>
                <a:cubicBezTo>
                  <a:pt x="953017" y="244178"/>
                  <a:pt x="952274" y="244978"/>
                  <a:pt x="951703" y="245893"/>
                </a:cubicBezTo>
                <a:cubicBezTo>
                  <a:pt x="951131" y="246807"/>
                  <a:pt x="950503" y="247607"/>
                  <a:pt x="949817" y="248293"/>
                </a:cubicBezTo>
                <a:cubicBezTo>
                  <a:pt x="947988" y="250579"/>
                  <a:pt x="945816" y="252293"/>
                  <a:pt x="943302" y="253436"/>
                </a:cubicBezTo>
                <a:cubicBezTo>
                  <a:pt x="940787" y="254579"/>
                  <a:pt x="938158" y="255379"/>
                  <a:pt x="935415" y="255837"/>
                </a:cubicBezTo>
                <a:cubicBezTo>
                  <a:pt x="934043" y="255837"/>
                  <a:pt x="932900" y="255722"/>
                  <a:pt x="931986" y="255494"/>
                </a:cubicBezTo>
                <a:cubicBezTo>
                  <a:pt x="929929" y="255494"/>
                  <a:pt x="928443" y="255037"/>
                  <a:pt x="927528" y="254122"/>
                </a:cubicBezTo>
                <a:cubicBezTo>
                  <a:pt x="926614" y="253436"/>
                  <a:pt x="925700" y="252693"/>
                  <a:pt x="924785" y="251893"/>
                </a:cubicBezTo>
                <a:cubicBezTo>
                  <a:pt x="923871" y="251093"/>
                  <a:pt x="923071" y="250122"/>
                  <a:pt x="922385" y="248979"/>
                </a:cubicBezTo>
                <a:cubicBezTo>
                  <a:pt x="921699" y="248293"/>
                  <a:pt x="921128" y="247264"/>
                  <a:pt x="920670" y="245893"/>
                </a:cubicBezTo>
                <a:lnTo>
                  <a:pt x="920327" y="241435"/>
                </a:lnTo>
                <a:lnTo>
                  <a:pt x="920327" y="239035"/>
                </a:lnTo>
                <a:cubicBezTo>
                  <a:pt x="920327" y="236977"/>
                  <a:pt x="920670" y="235491"/>
                  <a:pt x="921356" y="234577"/>
                </a:cubicBezTo>
                <a:lnTo>
                  <a:pt x="923414" y="229776"/>
                </a:lnTo>
                <a:cubicBezTo>
                  <a:pt x="924556" y="228633"/>
                  <a:pt x="925299" y="227605"/>
                  <a:pt x="925642" y="226690"/>
                </a:cubicBezTo>
                <a:cubicBezTo>
                  <a:pt x="925985" y="225776"/>
                  <a:pt x="926385" y="224747"/>
                  <a:pt x="926842" y="223604"/>
                </a:cubicBezTo>
                <a:cubicBezTo>
                  <a:pt x="928443" y="219032"/>
                  <a:pt x="930614" y="214689"/>
                  <a:pt x="933358" y="210574"/>
                </a:cubicBezTo>
                <a:lnTo>
                  <a:pt x="938158" y="201315"/>
                </a:lnTo>
                <a:lnTo>
                  <a:pt x="942616" y="193772"/>
                </a:lnTo>
                <a:lnTo>
                  <a:pt x="945359" y="188286"/>
                </a:lnTo>
                <a:lnTo>
                  <a:pt x="957361" y="167369"/>
                </a:lnTo>
                <a:cubicBezTo>
                  <a:pt x="957589" y="166454"/>
                  <a:pt x="957589" y="165540"/>
                  <a:pt x="957361" y="164625"/>
                </a:cubicBezTo>
                <a:cubicBezTo>
                  <a:pt x="956446" y="164168"/>
                  <a:pt x="955989" y="163940"/>
                  <a:pt x="955989" y="163940"/>
                </a:cubicBezTo>
                <a:cubicBezTo>
                  <a:pt x="955303" y="163940"/>
                  <a:pt x="954846" y="164054"/>
                  <a:pt x="954617" y="164283"/>
                </a:cubicBezTo>
                <a:cubicBezTo>
                  <a:pt x="949817" y="166797"/>
                  <a:pt x="945016" y="169883"/>
                  <a:pt x="940216" y="173541"/>
                </a:cubicBezTo>
                <a:cubicBezTo>
                  <a:pt x="935415" y="177198"/>
                  <a:pt x="931300" y="180970"/>
                  <a:pt x="927871" y="184857"/>
                </a:cubicBezTo>
                <a:lnTo>
                  <a:pt x="915527" y="203373"/>
                </a:lnTo>
                <a:cubicBezTo>
                  <a:pt x="913927" y="205430"/>
                  <a:pt x="911983" y="206916"/>
                  <a:pt x="909698" y="207831"/>
                </a:cubicBezTo>
                <a:cubicBezTo>
                  <a:pt x="909240" y="208288"/>
                  <a:pt x="908783" y="208631"/>
                  <a:pt x="908326" y="208859"/>
                </a:cubicBezTo>
                <a:cubicBezTo>
                  <a:pt x="907869" y="209088"/>
                  <a:pt x="907526" y="209431"/>
                  <a:pt x="907297" y="209888"/>
                </a:cubicBezTo>
                <a:cubicBezTo>
                  <a:pt x="905468" y="212403"/>
                  <a:pt x="904040" y="213660"/>
                  <a:pt x="903011" y="213660"/>
                </a:cubicBezTo>
                <a:cubicBezTo>
                  <a:pt x="901982" y="213660"/>
                  <a:pt x="901182" y="213146"/>
                  <a:pt x="900611" y="212117"/>
                </a:cubicBezTo>
                <a:cubicBezTo>
                  <a:pt x="900039" y="211088"/>
                  <a:pt x="899639" y="209659"/>
                  <a:pt x="899411" y="207831"/>
                </a:cubicBezTo>
                <a:lnTo>
                  <a:pt x="899285" y="206071"/>
                </a:lnTo>
                <a:lnTo>
                  <a:pt x="898839" y="206459"/>
                </a:lnTo>
                <a:cubicBezTo>
                  <a:pt x="891752" y="210117"/>
                  <a:pt x="884209" y="211374"/>
                  <a:pt x="876208" y="210231"/>
                </a:cubicBezTo>
                <a:cubicBezTo>
                  <a:pt x="869578" y="209317"/>
                  <a:pt x="864206" y="206059"/>
                  <a:pt x="860091" y="200458"/>
                </a:cubicBezTo>
                <a:cubicBezTo>
                  <a:pt x="855976" y="194858"/>
                  <a:pt x="854148" y="188743"/>
                  <a:pt x="854605" y="182113"/>
                </a:cubicBezTo>
                <a:lnTo>
                  <a:pt x="856412" y="174758"/>
                </a:lnTo>
                <a:lnTo>
                  <a:pt x="853005" y="177313"/>
                </a:lnTo>
                <a:cubicBezTo>
                  <a:pt x="850490" y="179370"/>
                  <a:pt x="847233" y="181770"/>
                  <a:pt x="843232" y="184514"/>
                </a:cubicBezTo>
                <a:cubicBezTo>
                  <a:pt x="839232" y="187257"/>
                  <a:pt x="835117" y="189943"/>
                  <a:pt x="830888" y="192572"/>
                </a:cubicBezTo>
                <a:cubicBezTo>
                  <a:pt x="826658" y="195201"/>
                  <a:pt x="822544" y="197601"/>
                  <a:pt x="818543" y="199772"/>
                </a:cubicBezTo>
                <a:cubicBezTo>
                  <a:pt x="814543" y="201944"/>
                  <a:pt x="811296" y="203487"/>
                  <a:pt x="808803" y="204402"/>
                </a:cubicBezTo>
                <a:cubicBezTo>
                  <a:pt x="806335" y="205545"/>
                  <a:pt x="803641" y="205773"/>
                  <a:pt x="800723" y="205087"/>
                </a:cubicBezTo>
                <a:lnTo>
                  <a:pt x="797691" y="204059"/>
                </a:lnTo>
                <a:cubicBezTo>
                  <a:pt x="794772" y="202687"/>
                  <a:pt x="792978" y="200401"/>
                  <a:pt x="792306" y="197201"/>
                </a:cubicBezTo>
                <a:cubicBezTo>
                  <a:pt x="791852" y="196515"/>
                  <a:pt x="791739" y="196058"/>
                  <a:pt x="791966" y="195829"/>
                </a:cubicBezTo>
                <a:cubicBezTo>
                  <a:pt x="792193" y="195601"/>
                  <a:pt x="792193" y="195144"/>
                  <a:pt x="791968" y="194458"/>
                </a:cubicBezTo>
                <a:cubicBezTo>
                  <a:pt x="791968" y="192629"/>
                  <a:pt x="792083" y="191257"/>
                  <a:pt x="792311" y="190343"/>
                </a:cubicBezTo>
                <a:cubicBezTo>
                  <a:pt x="792311" y="189886"/>
                  <a:pt x="792426" y="189429"/>
                  <a:pt x="792654" y="188971"/>
                </a:cubicBezTo>
                <a:cubicBezTo>
                  <a:pt x="792883" y="188514"/>
                  <a:pt x="792883" y="188400"/>
                  <a:pt x="792654" y="188628"/>
                </a:cubicBezTo>
                <a:lnTo>
                  <a:pt x="792903" y="187826"/>
                </a:lnTo>
                <a:lnTo>
                  <a:pt x="787739" y="192990"/>
                </a:lnTo>
                <a:cubicBezTo>
                  <a:pt x="785911" y="194133"/>
                  <a:pt x="784253" y="195504"/>
                  <a:pt x="782767" y="197104"/>
                </a:cubicBezTo>
                <a:cubicBezTo>
                  <a:pt x="781282" y="198704"/>
                  <a:pt x="779853" y="200076"/>
                  <a:pt x="778481" y="201219"/>
                </a:cubicBezTo>
                <a:cubicBezTo>
                  <a:pt x="775738" y="203962"/>
                  <a:pt x="773052" y="206604"/>
                  <a:pt x="770423" y="209143"/>
                </a:cubicBezTo>
                <a:cubicBezTo>
                  <a:pt x="767794" y="211683"/>
                  <a:pt x="765108" y="214331"/>
                  <a:pt x="762365" y="217089"/>
                </a:cubicBezTo>
                <a:cubicBezTo>
                  <a:pt x="758936" y="221204"/>
                  <a:pt x="755392" y="224518"/>
                  <a:pt x="751735" y="227033"/>
                </a:cubicBezTo>
                <a:cubicBezTo>
                  <a:pt x="750592" y="227947"/>
                  <a:pt x="749392" y="228576"/>
                  <a:pt x="748134" y="228919"/>
                </a:cubicBezTo>
                <a:cubicBezTo>
                  <a:pt x="746877" y="229262"/>
                  <a:pt x="745563" y="229548"/>
                  <a:pt x="744191" y="229776"/>
                </a:cubicBezTo>
                <a:cubicBezTo>
                  <a:pt x="741905" y="229776"/>
                  <a:pt x="740076" y="228976"/>
                  <a:pt x="738705" y="227376"/>
                </a:cubicBezTo>
                <a:cubicBezTo>
                  <a:pt x="734590" y="223718"/>
                  <a:pt x="733333" y="219261"/>
                  <a:pt x="734933" y="214003"/>
                </a:cubicBezTo>
                <a:cubicBezTo>
                  <a:pt x="735847" y="210967"/>
                  <a:pt x="736876" y="208515"/>
                  <a:pt x="738019" y="206647"/>
                </a:cubicBezTo>
                <a:cubicBezTo>
                  <a:pt x="739162" y="204311"/>
                  <a:pt x="740305" y="202038"/>
                  <a:pt x="741448" y="199829"/>
                </a:cubicBezTo>
                <a:cubicBezTo>
                  <a:pt x="742591" y="197619"/>
                  <a:pt x="743734" y="195258"/>
                  <a:pt x="744877" y="192743"/>
                </a:cubicBezTo>
                <a:cubicBezTo>
                  <a:pt x="746020" y="190686"/>
                  <a:pt x="747106" y="188571"/>
                  <a:pt x="748134" y="186400"/>
                </a:cubicBezTo>
                <a:cubicBezTo>
                  <a:pt x="749163" y="184228"/>
                  <a:pt x="750249" y="182113"/>
                  <a:pt x="751392" y="180056"/>
                </a:cubicBezTo>
                <a:cubicBezTo>
                  <a:pt x="751849" y="178913"/>
                  <a:pt x="752306" y="177827"/>
                  <a:pt x="752764" y="176798"/>
                </a:cubicBezTo>
                <a:cubicBezTo>
                  <a:pt x="753221" y="175770"/>
                  <a:pt x="753564" y="174684"/>
                  <a:pt x="753792" y="173541"/>
                </a:cubicBezTo>
                <a:cubicBezTo>
                  <a:pt x="754935" y="171026"/>
                  <a:pt x="755964" y="168569"/>
                  <a:pt x="756878" y="166168"/>
                </a:cubicBezTo>
                <a:cubicBezTo>
                  <a:pt x="757793" y="163768"/>
                  <a:pt x="758822" y="161311"/>
                  <a:pt x="759964" y="158796"/>
                </a:cubicBezTo>
                <a:cubicBezTo>
                  <a:pt x="760650" y="157882"/>
                  <a:pt x="761108" y="156967"/>
                  <a:pt x="761336" y="156053"/>
                </a:cubicBezTo>
                <a:cubicBezTo>
                  <a:pt x="761565" y="155596"/>
                  <a:pt x="761679" y="154796"/>
                  <a:pt x="761679" y="153653"/>
                </a:cubicBezTo>
                <a:cubicBezTo>
                  <a:pt x="761679" y="153195"/>
                  <a:pt x="761393" y="152853"/>
                  <a:pt x="760822" y="152624"/>
                </a:cubicBezTo>
                <a:cubicBezTo>
                  <a:pt x="760250" y="152395"/>
                  <a:pt x="759736" y="152395"/>
                  <a:pt x="759279" y="152624"/>
                </a:cubicBezTo>
                <a:cubicBezTo>
                  <a:pt x="758822" y="152624"/>
                  <a:pt x="758364" y="152853"/>
                  <a:pt x="757907" y="153310"/>
                </a:cubicBezTo>
                <a:cubicBezTo>
                  <a:pt x="756764" y="154224"/>
                  <a:pt x="755792" y="155024"/>
                  <a:pt x="754992" y="155710"/>
                </a:cubicBezTo>
                <a:cubicBezTo>
                  <a:pt x="754192" y="156396"/>
                  <a:pt x="753335" y="157196"/>
                  <a:pt x="752421" y="158110"/>
                </a:cubicBezTo>
                <a:cubicBezTo>
                  <a:pt x="748534" y="161539"/>
                  <a:pt x="744820" y="165197"/>
                  <a:pt x="741276" y="169083"/>
                </a:cubicBezTo>
                <a:cubicBezTo>
                  <a:pt x="737733" y="172969"/>
                  <a:pt x="734247" y="176856"/>
                  <a:pt x="730818" y="180742"/>
                </a:cubicBezTo>
                <a:cubicBezTo>
                  <a:pt x="729675" y="182342"/>
                  <a:pt x="728475" y="183885"/>
                  <a:pt x="727218" y="185371"/>
                </a:cubicBezTo>
                <a:cubicBezTo>
                  <a:pt x="725960" y="186857"/>
                  <a:pt x="724760" y="188286"/>
                  <a:pt x="723617" y="189657"/>
                </a:cubicBezTo>
                <a:cubicBezTo>
                  <a:pt x="722703" y="190800"/>
                  <a:pt x="721845" y="191886"/>
                  <a:pt x="721045" y="192915"/>
                </a:cubicBezTo>
                <a:cubicBezTo>
                  <a:pt x="720245" y="193943"/>
                  <a:pt x="719388" y="195029"/>
                  <a:pt x="718474" y="196172"/>
                </a:cubicBezTo>
                <a:cubicBezTo>
                  <a:pt x="717559" y="197783"/>
                  <a:pt x="716188" y="199288"/>
                  <a:pt x="714359" y="200689"/>
                </a:cubicBezTo>
                <a:cubicBezTo>
                  <a:pt x="712073" y="202557"/>
                  <a:pt x="709558" y="202557"/>
                  <a:pt x="706815" y="200689"/>
                </a:cubicBezTo>
                <a:cubicBezTo>
                  <a:pt x="705672" y="199756"/>
                  <a:pt x="704758" y="198771"/>
                  <a:pt x="704072" y="197731"/>
                </a:cubicBezTo>
                <a:cubicBezTo>
                  <a:pt x="703386" y="196692"/>
                  <a:pt x="702814" y="195486"/>
                  <a:pt x="702357" y="194115"/>
                </a:cubicBezTo>
                <a:cubicBezTo>
                  <a:pt x="702357" y="193200"/>
                  <a:pt x="702472" y="192743"/>
                  <a:pt x="702700" y="192743"/>
                </a:cubicBezTo>
                <a:cubicBezTo>
                  <a:pt x="703157" y="191600"/>
                  <a:pt x="703557" y="190400"/>
                  <a:pt x="703900" y="189143"/>
                </a:cubicBezTo>
                <a:cubicBezTo>
                  <a:pt x="704243" y="187885"/>
                  <a:pt x="704758" y="186571"/>
                  <a:pt x="705443" y="185199"/>
                </a:cubicBezTo>
                <a:cubicBezTo>
                  <a:pt x="705901" y="184285"/>
                  <a:pt x="706358" y="182342"/>
                  <a:pt x="706815" y="179370"/>
                </a:cubicBezTo>
                <a:cubicBezTo>
                  <a:pt x="706815" y="178913"/>
                  <a:pt x="706644" y="178570"/>
                  <a:pt x="706301" y="178341"/>
                </a:cubicBezTo>
                <a:cubicBezTo>
                  <a:pt x="705958" y="178113"/>
                  <a:pt x="705672" y="178113"/>
                  <a:pt x="705443" y="178341"/>
                </a:cubicBezTo>
                <a:cubicBezTo>
                  <a:pt x="703386" y="178341"/>
                  <a:pt x="702014" y="179027"/>
                  <a:pt x="701329" y="180399"/>
                </a:cubicBezTo>
                <a:cubicBezTo>
                  <a:pt x="700186" y="181542"/>
                  <a:pt x="699157" y="182742"/>
                  <a:pt x="698242" y="183999"/>
                </a:cubicBezTo>
                <a:cubicBezTo>
                  <a:pt x="697328" y="185257"/>
                  <a:pt x="696528" y="186800"/>
                  <a:pt x="695842" y="188628"/>
                </a:cubicBezTo>
                <a:cubicBezTo>
                  <a:pt x="694928" y="190000"/>
                  <a:pt x="694070" y="191372"/>
                  <a:pt x="693270" y="192743"/>
                </a:cubicBezTo>
                <a:cubicBezTo>
                  <a:pt x="692470" y="194115"/>
                  <a:pt x="691727" y="195601"/>
                  <a:pt x="691042" y="197201"/>
                </a:cubicBezTo>
                <a:cubicBezTo>
                  <a:pt x="689899" y="199526"/>
                  <a:pt x="688298" y="201741"/>
                  <a:pt x="686241" y="203844"/>
                </a:cubicBezTo>
                <a:cubicBezTo>
                  <a:pt x="685784" y="204777"/>
                  <a:pt x="685041" y="205302"/>
                  <a:pt x="684012" y="205420"/>
                </a:cubicBezTo>
                <a:cubicBezTo>
                  <a:pt x="682983" y="205537"/>
                  <a:pt x="682012" y="205362"/>
                  <a:pt x="681098" y="204895"/>
                </a:cubicBezTo>
                <a:cubicBezTo>
                  <a:pt x="679726" y="204895"/>
                  <a:pt x="678697" y="204311"/>
                  <a:pt x="678011" y="203143"/>
                </a:cubicBezTo>
                <a:cubicBezTo>
                  <a:pt x="676640" y="201742"/>
                  <a:pt x="675954" y="199990"/>
                  <a:pt x="675954" y="197887"/>
                </a:cubicBezTo>
                <a:cubicBezTo>
                  <a:pt x="676183" y="194915"/>
                  <a:pt x="676983" y="192515"/>
                  <a:pt x="678354" y="190686"/>
                </a:cubicBezTo>
                <a:cubicBezTo>
                  <a:pt x="679497" y="188857"/>
                  <a:pt x="680640" y="186800"/>
                  <a:pt x="681783" y="184514"/>
                </a:cubicBezTo>
                <a:cubicBezTo>
                  <a:pt x="682926" y="182228"/>
                  <a:pt x="684069" y="180170"/>
                  <a:pt x="685212" y="178341"/>
                </a:cubicBezTo>
                <a:cubicBezTo>
                  <a:pt x="685670" y="177198"/>
                  <a:pt x="686127" y="176227"/>
                  <a:pt x="686584" y="175427"/>
                </a:cubicBezTo>
                <a:cubicBezTo>
                  <a:pt x="687041" y="174627"/>
                  <a:pt x="687613" y="173655"/>
                  <a:pt x="688298" y="172512"/>
                </a:cubicBezTo>
                <a:cubicBezTo>
                  <a:pt x="688298" y="172284"/>
                  <a:pt x="688527" y="171483"/>
                  <a:pt x="688984" y="170112"/>
                </a:cubicBezTo>
                <a:cubicBezTo>
                  <a:pt x="689441" y="167369"/>
                  <a:pt x="690299" y="164683"/>
                  <a:pt x="691556" y="162054"/>
                </a:cubicBezTo>
                <a:cubicBezTo>
                  <a:pt x="692813" y="159425"/>
                  <a:pt x="693899" y="156739"/>
                  <a:pt x="694814" y="153996"/>
                </a:cubicBezTo>
                <a:cubicBezTo>
                  <a:pt x="695271" y="152624"/>
                  <a:pt x="696071" y="151481"/>
                  <a:pt x="697214" y="150567"/>
                </a:cubicBezTo>
                <a:cubicBezTo>
                  <a:pt x="697671" y="149424"/>
                  <a:pt x="698585" y="148852"/>
                  <a:pt x="699957" y="148852"/>
                </a:cubicBezTo>
                <a:cubicBezTo>
                  <a:pt x="701329" y="148395"/>
                  <a:pt x="702586" y="148166"/>
                  <a:pt x="703729" y="148166"/>
                </a:cubicBezTo>
                <a:cubicBezTo>
                  <a:pt x="705100" y="147709"/>
                  <a:pt x="706015" y="148281"/>
                  <a:pt x="706472" y="149881"/>
                </a:cubicBezTo>
                <a:cubicBezTo>
                  <a:pt x="707386" y="151024"/>
                  <a:pt x="707844" y="152738"/>
                  <a:pt x="707844" y="155024"/>
                </a:cubicBezTo>
                <a:lnTo>
                  <a:pt x="707844" y="156739"/>
                </a:lnTo>
                <a:cubicBezTo>
                  <a:pt x="707844" y="157425"/>
                  <a:pt x="708244" y="157939"/>
                  <a:pt x="709044" y="158282"/>
                </a:cubicBezTo>
                <a:cubicBezTo>
                  <a:pt x="709844" y="158625"/>
                  <a:pt x="710587" y="158568"/>
                  <a:pt x="711273" y="158110"/>
                </a:cubicBezTo>
                <a:cubicBezTo>
                  <a:pt x="711730" y="157653"/>
                  <a:pt x="712530" y="157196"/>
                  <a:pt x="713673" y="156739"/>
                </a:cubicBezTo>
                <a:cubicBezTo>
                  <a:pt x="714130" y="156282"/>
                  <a:pt x="714702" y="155710"/>
                  <a:pt x="715387" y="155024"/>
                </a:cubicBezTo>
                <a:cubicBezTo>
                  <a:pt x="716073" y="154338"/>
                  <a:pt x="716873" y="153767"/>
                  <a:pt x="717788" y="153310"/>
                </a:cubicBezTo>
                <a:cubicBezTo>
                  <a:pt x="718245" y="152853"/>
                  <a:pt x="718816" y="152624"/>
                  <a:pt x="719502" y="152624"/>
                </a:cubicBezTo>
                <a:cubicBezTo>
                  <a:pt x="720188" y="152624"/>
                  <a:pt x="720874" y="152510"/>
                  <a:pt x="721560" y="152281"/>
                </a:cubicBezTo>
                <a:cubicBezTo>
                  <a:pt x="722474" y="152052"/>
                  <a:pt x="723960" y="151938"/>
                  <a:pt x="726017" y="151938"/>
                </a:cubicBezTo>
                <a:cubicBezTo>
                  <a:pt x="729218" y="151710"/>
                  <a:pt x="731961" y="153195"/>
                  <a:pt x="734247" y="156396"/>
                </a:cubicBezTo>
                <a:cubicBezTo>
                  <a:pt x="734247" y="157082"/>
                  <a:pt x="734361" y="157653"/>
                  <a:pt x="734590" y="158110"/>
                </a:cubicBezTo>
                <a:cubicBezTo>
                  <a:pt x="735276" y="159025"/>
                  <a:pt x="736190" y="159253"/>
                  <a:pt x="737333" y="158796"/>
                </a:cubicBezTo>
                <a:cubicBezTo>
                  <a:pt x="737790" y="158568"/>
                  <a:pt x="738248" y="158282"/>
                  <a:pt x="738705" y="157939"/>
                </a:cubicBezTo>
                <a:cubicBezTo>
                  <a:pt x="739162" y="157596"/>
                  <a:pt x="739619" y="157310"/>
                  <a:pt x="740076" y="157082"/>
                </a:cubicBezTo>
                <a:lnTo>
                  <a:pt x="745220" y="151938"/>
                </a:lnTo>
                <a:cubicBezTo>
                  <a:pt x="746591" y="150795"/>
                  <a:pt x="747792" y="149652"/>
                  <a:pt x="748820" y="148509"/>
                </a:cubicBezTo>
                <a:cubicBezTo>
                  <a:pt x="749849" y="147366"/>
                  <a:pt x="750935" y="146223"/>
                  <a:pt x="752078" y="145080"/>
                </a:cubicBezTo>
                <a:cubicBezTo>
                  <a:pt x="752535" y="144166"/>
                  <a:pt x="753164" y="143423"/>
                  <a:pt x="753964" y="142851"/>
                </a:cubicBezTo>
                <a:cubicBezTo>
                  <a:pt x="754764" y="142280"/>
                  <a:pt x="755507" y="141765"/>
                  <a:pt x="756193" y="141308"/>
                </a:cubicBezTo>
                <a:cubicBezTo>
                  <a:pt x="758021" y="140165"/>
                  <a:pt x="759850" y="138965"/>
                  <a:pt x="761679" y="137708"/>
                </a:cubicBezTo>
                <a:cubicBezTo>
                  <a:pt x="763508" y="136451"/>
                  <a:pt x="765337" y="135136"/>
                  <a:pt x="767165" y="133764"/>
                </a:cubicBezTo>
                <a:cubicBezTo>
                  <a:pt x="769909" y="132164"/>
                  <a:pt x="772766" y="131707"/>
                  <a:pt x="775738" y="132393"/>
                </a:cubicBezTo>
                <a:cubicBezTo>
                  <a:pt x="777795" y="132850"/>
                  <a:pt x="779167" y="133879"/>
                  <a:pt x="779853" y="135479"/>
                </a:cubicBezTo>
                <a:cubicBezTo>
                  <a:pt x="779853" y="136622"/>
                  <a:pt x="779853" y="137193"/>
                  <a:pt x="779853" y="137193"/>
                </a:cubicBezTo>
                <a:cubicBezTo>
                  <a:pt x="779396" y="139479"/>
                  <a:pt x="778881" y="141537"/>
                  <a:pt x="778310" y="143366"/>
                </a:cubicBezTo>
                <a:cubicBezTo>
                  <a:pt x="777738" y="145194"/>
                  <a:pt x="776881" y="147138"/>
                  <a:pt x="775738" y="149195"/>
                </a:cubicBezTo>
                <a:cubicBezTo>
                  <a:pt x="773680" y="153538"/>
                  <a:pt x="771737" y="157882"/>
                  <a:pt x="769909" y="162225"/>
                </a:cubicBezTo>
                <a:cubicBezTo>
                  <a:pt x="768080" y="166569"/>
                  <a:pt x="766022" y="170798"/>
                  <a:pt x="763736" y="174912"/>
                </a:cubicBezTo>
                <a:cubicBezTo>
                  <a:pt x="762593" y="177884"/>
                  <a:pt x="761393" y="180856"/>
                  <a:pt x="760136" y="183828"/>
                </a:cubicBezTo>
                <a:cubicBezTo>
                  <a:pt x="758879" y="186800"/>
                  <a:pt x="757564" y="189771"/>
                  <a:pt x="756193" y="192743"/>
                </a:cubicBezTo>
                <a:cubicBezTo>
                  <a:pt x="755050" y="195029"/>
                  <a:pt x="754021" y="197276"/>
                  <a:pt x="753106" y="199483"/>
                </a:cubicBezTo>
                <a:cubicBezTo>
                  <a:pt x="752192" y="201691"/>
                  <a:pt x="751163" y="204078"/>
                  <a:pt x="750020" y="206647"/>
                </a:cubicBezTo>
                <a:cubicBezTo>
                  <a:pt x="750020" y="206879"/>
                  <a:pt x="749963" y="207229"/>
                  <a:pt x="749849" y="207697"/>
                </a:cubicBezTo>
                <a:cubicBezTo>
                  <a:pt x="749735" y="208165"/>
                  <a:pt x="749678" y="208632"/>
                  <a:pt x="749678" y="209100"/>
                </a:cubicBezTo>
                <a:cubicBezTo>
                  <a:pt x="749678" y="210018"/>
                  <a:pt x="749906" y="210477"/>
                  <a:pt x="750363" y="210477"/>
                </a:cubicBezTo>
                <a:cubicBezTo>
                  <a:pt x="750592" y="210935"/>
                  <a:pt x="750935" y="210935"/>
                  <a:pt x="751392" y="210477"/>
                </a:cubicBezTo>
                <a:cubicBezTo>
                  <a:pt x="751849" y="210477"/>
                  <a:pt x="752649" y="210134"/>
                  <a:pt x="753792" y="209449"/>
                </a:cubicBezTo>
                <a:cubicBezTo>
                  <a:pt x="756307" y="207620"/>
                  <a:pt x="758764" y="205791"/>
                  <a:pt x="761165" y="203962"/>
                </a:cubicBezTo>
                <a:cubicBezTo>
                  <a:pt x="763565" y="202133"/>
                  <a:pt x="765908" y="200076"/>
                  <a:pt x="768194" y="197790"/>
                </a:cubicBezTo>
                <a:cubicBezTo>
                  <a:pt x="768423" y="197561"/>
                  <a:pt x="768651" y="197390"/>
                  <a:pt x="768880" y="197276"/>
                </a:cubicBezTo>
                <a:cubicBezTo>
                  <a:pt x="769108" y="197161"/>
                  <a:pt x="769337" y="196876"/>
                  <a:pt x="769566" y="196418"/>
                </a:cubicBezTo>
                <a:cubicBezTo>
                  <a:pt x="771394" y="194590"/>
                  <a:pt x="773338" y="193047"/>
                  <a:pt x="775395" y="191790"/>
                </a:cubicBezTo>
                <a:cubicBezTo>
                  <a:pt x="777452" y="190532"/>
                  <a:pt x="779396" y="188989"/>
                  <a:pt x="781224" y="187160"/>
                </a:cubicBezTo>
                <a:cubicBezTo>
                  <a:pt x="783053" y="185332"/>
                  <a:pt x="784996" y="183617"/>
                  <a:pt x="787054" y="182017"/>
                </a:cubicBezTo>
                <a:cubicBezTo>
                  <a:pt x="789111" y="180417"/>
                  <a:pt x="791054" y="178816"/>
                  <a:pt x="792883" y="177216"/>
                </a:cubicBezTo>
                <a:cubicBezTo>
                  <a:pt x="794254" y="176530"/>
                  <a:pt x="795512" y="175730"/>
                  <a:pt x="796655" y="174816"/>
                </a:cubicBezTo>
                <a:lnTo>
                  <a:pt x="799878" y="173204"/>
                </a:lnTo>
                <a:lnTo>
                  <a:pt x="802746" y="167540"/>
                </a:lnTo>
                <a:cubicBezTo>
                  <a:pt x="806334" y="162397"/>
                  <a:pt x="808913" y="158110"/>
                  <a:pt x="810485" y="154681"/>
                </a:cubicBezTo>
                <a:cubicBezTo>
                  <a:pt x="810942" y="153767"/>
                  <a:pt x="811285" y="152853"/>
                  <a:pt x="811514" y="151938"/>
                </a:cubicBezTo>
                <a:cubicBezTo>
                  <a:pt x="811742" y="151024"/>
                  <a:pt x="812085" y="149995"/>
                  <a:pt x="812542" y="148852"/>
                </a:cubicBezTo>
                <a:cubicBezTo>
                  <a:pt x="813000" y="147709"/>
                  <a:pt x="813514" y="146566"/>
                  <a:pt x="814086" y="145423"/>
                </a:cubicBezTo>
                <a:cubicBezTo>
                  <a:pt x="814657" y="144280"/>
                  <a:pt x="815400" y="143366"/>
                  <a:pt x="816314" y="142680"/>
                </a:cubicBezTo>
                <a:cubicBezTo>
                  <a:pt x="816772" y="141537"/>
                  <a:pt x="817343" y="140851"/>
                  <a:pt x="818029" y="140622"/>
                </a:cubicBezTo>
                <a:cubicBezTo>
                  <a:pt x="818715" y="140394"/>
                  <a:pt x="819629" y="140165"/>
                  <a:pt x="820772" y="139937"/>
                </a:cubicBezTo>
                <a:lnTo>
                  <a:pt x="821801" y="139937"/>
                </a:lnTo>
                <a:cubicBezTo>
                  <a:pt x="824544" y="139708"/>
                  <a:pt x="826601" y="141080"/>
                  <a:pt x="827973" y="144051"/>
                </a:cubicBezTo>
                <a:cubicBezTo>
                  <a:pt x="828659" y="144737"/>
                  <a:pt x="828773" y="145880"/>
                  <a:pt x="828316" y="147480"/>
                </a:cubicBezTo>
                <a:cubicBezTo>
                  <a:pt x="827402" y="149309"/>
                  <a:pt x="826716" y="150452"/>
                  <a:pt x="826258" y="150909"/>
                </a:cubicBezTo>
                <a:cubicBezTo>
                  <a:pt x="824201" y="154110"/>
                  <a:pt x="822201" y="156967"/>
                  <a:pt x="820258" y="159482"/>
                </a:cubicBezTo>
                <a:cubicBezTo>
                  <a:pt x="818315" y="161997"/>
                  <a:pt x="816543" y="164968"/>
                  <a:pt x="814943" y="168397"/>
                </a:cubicBezTo>
                <a:cubicBezTo>
                  <a:pt x="813800" y="170226"/>
                  <a:pt x="812547" y="172512"/>
                  <a:pt x="811184" y="175255"/>
                </a:cubicBezTo>
                <a:cubicBezTo>
                  <a:pt x="809822" y="177999"/>
                  <a:pt x="808690" y="180285"/>
                  <a:pt x="807790" y="182113"/>
                </a:cubicBezTo>
                <a:cubicBezTo>
                  <a:pt x="807344" y="182571"/>
                  <a:pt x="806839" y="183714"/>
                  <a:pt x="806276" y="185542"/>
                </a:cubicBezTo>
                <a:cubicBezTo>
                  <a:pt x="805714" y="187371"/>
                  <a:pt x="805433" y="188628"/>
                  <a:pt x="805433" y="189314"/>
                </a:cubicBezTo>
                <a:cubicBezTo>
                  <a:pt x="805211" y="189771"/>
                  <a:pt x="805549" y="190114"/>
                  <a:pt x="806445" y="190343"/>
                </a:cubicBezTo>
                <a:cubicBezTo>
                  <a:pt x="807342" y="190572"/>
                  <a:pt x="808015" y="190686"/>
                  <a:pt x="808465" y="190686"/>
                </a:cubicBezTo>
                <a:cubicBezTo>
                  <a:pt x="810498" y="190457"/>
                  <a:pt x="813057" y="189771"/>
                  <a:pt x="816143" y="188628"/>
                </a:cubicBezTo>
                <a:cubicBezTo>
                  <a:pt x="819229" y="187485"/>
                  <a:pt x="822544" y="186171"/>
                  <a:pt x="826087" y="184685"/>
                </a:cubicBezTo>
                <a:cubicBezTo>
                  <a:pt x="829630" y="183199"/>
                  <a:pt x="833231" y="181485"/>
                  <a:pt x="836888" y="179542"/>
                </a:cubicBezTo>
                <a:cubicBezTo>
                  <a:pt x="840546" y="177598"/>
                  <a:pt x="844089" y="175598"/>
                  <a:pt x="847518" y="173541"/>
                </a:cubicBezTo>
                <a:cubicBezTo>
                  <a:pt x="849576" y="172626"/>
                  <a:pt x="851404" y="171712"/>
                  <a:pt x="853005" y="170798"/>
                </a:cubicBezTo>
                <a:lnTo>
                  <a:pt x="857913" y="169264"/>
                </a:lnTo>
                <a:lnTo>
                  <a:pt x="860091" y="161882"/>
                </a:lnTo>
                <a:cubicBezTo>
                  <a:pt x="862606" y="156396"/>
                  <a:pt x="865121" y="150909"/>
                  <a:pt x="867635" y="145423"/>
                </a:cubicBezTo>
                <a:cubicBezTo>
                  <a:pt x="870150" y="139937"/>
                  <a:pt x="873007" y="134679"/>
                  <a:pt x="876208" y="129650"/>
                </a:cubicBezTo>
                <a:cubicBezTo>
                  <a:pt x="877808" y="127821"/>
                  <a:pt x="879065" y="125878"/>
                  <a:pt x="879979" y="123820"/>
                </a:cubicBezTo>
                <a:cubicBezTo>
                  <a:pt x="880894" y="121763"/>
                  <a:pt x="881923" y="119591"/>
                  <a:pt x="883066" y="117305"/>
                </a:cubicBezTo>
                <a:cubicBezTo>
                  <a:pt x="884209" y="114562"/>
                  <a:pt x="884209" y="111705"/>
                  <a:pt x="883066" y="108733"/>
                </a:cubicBezTo>
                <a:cubicBezTo>
                  <a:pt x="881694" y="108733"/>
                  <a:pt x="880437" y="108618"/>
                  <a:pt x="879294" y="108390"/>
                </a:cubicBezTo>
                <a:cubicBezTo>
                  <a:pt x="878151" y="108161"/>
                  <a:pt x="876779" y="108047"/>
                  <a:pt x="875179" y="108047"/>
                </a:cubicBezTo>
                <a:cubicBezTo>
                  <a:pt x="869692" y="108047"/>
                  <a:pt x="864035" y="108161"/>
                  <a:pt x="858205" y="108390"/>
                </a:cubicBezTo>
                <a:cubicBezTo>
                  <a:pt x="852376" y="108618"/>
                  <a:pt x="846490" y="108733"/>
                  <a:pt x="840546" y="108733"/>
                </a:cubicBezTo>
                <a:cubicBezTo>
                  <a:pt x="836203" y="108733"/>
                  <a:pt x="832088" y="108504"/>
                  <a:pt x="828202" y="108047"/>
                </a:cubicBezTo>
                <a:cubicBezTo>
                  <a:pt x="824315" y="107590"/>
                  <a:pt x="820315" y="106675"/>
                  <a:pt x="816200" y="105304"/>
                </a:cubicBezTo>
                <a:cubicBezTo>
                  <a:pt x="814828" y="104847"/>
                  <a:pt x="813628" y="104161"/>
                  <a:pt x="812600" y="103246"/>
                </a:cubicBezTo>
                <a:cubicBezTo>
                  <a:pt x="811571" y="102332"/>
                  <a:pt x="810371" y="101418"/>
                  <a:pt x="808999" y="100503"/>
                </a:cubicBezTo>
                <a:cubicBezTo>
                  <a:pt x="811285" y="99132"/>
                  <a:pt x="813514" y="98331"/>
                  <a:pt x="815686" y="98103"/>
                </a:cubicBezTo>
                <a:cubicBezTo>
                  <a:pt x="817857" y="97874"/>
                  <a:pt x="819858" y="97760"/>
                  <a:pt x="821686" y="97760"/>
                </a:cubicBezTo>
                <a:lnTo>
                  <a:pt x="883066" y="97760"/>
                </a:lnTo>
                <a:lnTo>
                  <a:pt x="891295" y="97760"/>
                </a:lnTo>
                <a:cubicBezTo>
                  <a:pt x="894953" y="93645"/>
                  <a:pt x="897696" y="89187"/>
                  <a:pt x="899525" y="84387"/>
                </a:cubicBezTo>
                <a:cubicBezTo>
                  <a:pt x="901354" y="81415"/>
                  <a:pt x="903182" y="78558"/>
                  <a:pt x="905011" y="75814"/>
                </a:cubicBezTo>
                <a:cubicBezTo>
                  <a:pt x="906840" y="73071"/>
                  <a:pt x="908440" y="70328"/>
                  <a:pt x="909812" y="67585"/>
                </a:cubicBezTo>
                <a:cubicBezTo>
                  <a:pt x="910269" y="67128"/>
                  <a:pt x="910612" y="66613"/>
                  <a:pt x="910840" y="66042"/>
                </a:cubicBezTo>
                <a:cubicBezTo>
                  <a:pt x="911069" y="65470"/>
                  <a:pt x="911412" y="64956"/>
                  <a:pt x="911869" y="64499"/>
                </a:cubicBezTo>
                <a:cubicBezTo>
                  <a:pt x="913241" y="63127"/>
                  <a:pt x="914841" y="62213"/>
                  <a:pt x="916670" y="61755"/>
                </a:cubicBezTo>
                <a:cubicBezTo>
                  <a:pt x="918499" y="61298"/>
                  <a:pt x="920327" y="61070"/>
                  <a:pt x="922156" y="61070"/>
                </a:cubicBezTo>
                <a:cubicBezTo>
                  <a:pt x="924671" y="61070"/>
                  <a:pt x="926271" y="61755"/>
                  <a:pt x="926957" y="63127"/>
                </a:cubicBezTo>
                <a:cubicBezTo>
                  <a:pt x="927643" y="64499"/>
                  <a:pt x="928557" y="65985"/>
                  <a:pt x="929700" y="67585"/>
                </a:cubicBezTo>
                <a:cubicBezTo>
                  <a:pt x="925814" y="72157"/>
                  <a:pt x="922099" y="76729"/>
                  <a:pt x="918556" y="81301"/>
                </a:cubicBezTo>
                <a:cubicBezTo>
                  <a:pt x="915012" y="85873"/>
                  <a:pt x="911755" y="90788"/>
                  <a:pt x="908783" y="96045"/>
                </a:cubicBezTo>
                <a:cubicBezTo>
                  <a:pt x="916098" y="96960"/>
                  <a:pt x="923071" y="97188"/>
                  <a:pt x="929700" y="96731"/>
                </a:cubicBezTo>
                <a:cubicBezTo>
                  <a:pt x="936329" y="96274"/>
                  <a:pt x="942959" y="96045"/>
                  <a:pt x="949588" y="96045"/>
                </a:cubicBezTo>
                <a:lnTo>
                  <a:pt x="952997" y="96107"/>
                </a:lnTo>
                <a:lnTo>
                  <a:pt x="958046" y="85416"/>
                </a:lnTo>
                <a:cubicBezTo>
                  <a:pt x="958961" y="83130"/>
                  <a:pt x="959932" y="81072"/>
                  <a:pt x="960961" y="79243"/>
                </a:cubicBezTo>
                <a:cubicBezTo>
                  <a:pt x="961990" y="77415"/>
                  <a:pt x="963076" y="75471"/>
                  <a:pt x="964219" y="73414"/>
                </a:cubicBezTo>
                <a:cubicBezTo>
                  <a:pt x="966504" y="68156"/>
                  <a:pt x="969305" y="62898"/>
                  <a:pt x="972620" y="57641"/>
                </a:cubicBezTo>
                <a:cubicBezTo>
                  <a:pt x="975934" y="52383"/>
                  <a:pt x="978392" y="47811"/>
                  <a:pt x="979992" y="43925"/>
                </a:cubicBezTo>
                <a:cubicBezTo>
                  <a:pt x="980449" y="42782"/>
                  <a:pt x="981021" y="41810"/>
                  <a:pt x="981706" y="41010"/>
                </a:cubicBezTo>
                <a:cubicBezTo>
                  <a:pt x="982392" y="40210"/>
                  <a:pt x="982850" y="39124"/>
                  <a:pt x="983078" y="37752"/>
                </a:cubicBezTo>
                <a:cubicBezTo>
                  <a:pt x="983078" y="36838"/>
                  <a:pt x="983307" y="35981"/>
                  <a:pt x="983764" y="35181"/>
                </a:cubicBezTo>
                <a:cubicBezTo>
                  <a:pt x="984221" y="34381"/>
                  <a:pt x="984678" y="33752"/>
                  <a:pt x="985136" y="33295"/>
                </a:cubicBezTo>
                <a:cubicBezTo>
                  <a:pt x="986964" y="30094"/>
                  <a:pt x="989308" y="28380"/>
                  <a:pt x="992165" y="28151"/>
                </a:cubicBezTo>
                <a:close/>
                <a:moveTo>
                  <a:pt x="270418" y="20265"/>
                </a:moveTo>
                <a:cubicBezTo>
                  <a:pt x="271561" y="20493"/>
                  <a:pt x="272246" y="20722"/>
                  <a:pt x="272475" y="20950"/>
                </a:cubicBezTo>
                <a:cubicBezTo>
                  <a:pt x="273389" y="21408"/>
                  <a:pt x="274190" y="21865"/>
                  <a:pt x="274875" y="22322"/>
                </a:cubicBezTo>
                <a:cubicBezTo>
                  <a:pt x="275790" y="23694"/>
                  <a:pt x="276133" y="25179"/>
                  <a:pt x="275904" y="26780"/>
                </a:cubicBezTo>
                <a:lnTo>
                  <a:pt x="275904" y="30209"/>
                </a:lnTo>
                <a:cubicBezTo>
                  <a:pt x="275447" y="31123"/>
                  <a:pt x="275161" y="31980"/>
                  <a:pt x="275047" y="32780"/>
                </a:cubicBezTo>
                <a:cubicBezTo>
                  <a:pt x="274932" y="33580"/>
                  <a:pt x="274647" y="34209"/>
                  <a:pt x="274190" y="34666"/>
                </a:cubicBezTo>
                <a:cubicBezTo>
                  <a:pt x="272818" y="37867"/>
                  <a:pt x="271503" y="41010"/>
                  <a:pt x="270246" y="44096"/>
                </a:cubicBezTo>
                <a:cubicBezTo>
                  <a:pt x="268989" y="47182"/>
                  <a:pt x="267560" y="50211"/>
                  <a:pt x="265960" y="53183"/>
                </a:cubicBezTo>
                <a:cubicBezTo>
                  <a:pt x="262531" y="60270"/>
                  <a:pt x="259273" y="67242"/>
                  <a:pt x="256187" y="74100"/>
                </a:cubicBezTo>
                <a:cubicBezTo>
                  <a:pt x="253101" y="80958"/>
                  <a:pt x="250186" y="87930"/>
                  <a:pt x="247443" y="95017"/>
                </a:cubicBezTo>
                <a:cubicBezTo>
                  <a:pt x="246072" y="98446"/>
                  <a:pt x="244757" y="101875"/>
                  <a:pt x="243500" y="105304"/>
                </a:cubicBezTo>
                <a:cubicBezTo>
                  <a:pt x="242243" y="108733"/>
                  <a:pt x="240814" y="112162"/>
                  <a:pt x="239214" y="115591"/>
                </a:cubicBezTo>
                <a:lnTo>
                  <a:pt x="228927" y="137536"/>
                </a:lnTo>
                <a:cubicBezTo>
                  <a:pt x="228241" y="139594"/>
                  <a:pt x="227498" y="141594"/>
                  <a:pt x="226698" y="143537"/>
                </a:cubicBezTo>
                <a:cubicBezTo>
                  <a:pt x="225898" y="145480"/>
                  <a:pt x="225040" y="147366"/>
                  <a:pt x="224126" y="149195"/>
                </a:cubicBezTo>
                <a:cubicBezTo>
                  <a:pt x="223669" y="150338"/>
                  <a:pt x="223155" y="151652"/>
                  <a:pt x="222583" y="153138"/>
                </a:cubicBezTo>
                <a:cubicBezTo>
                  <a:pt x="222012" y="154624"/>
                  <a:pt x="221383" y="156053"/>
                  <a:pt x="220697" y="157425"/>
                </a:cubicBezTo>
                <a:cubicBezTo>
                  <a:pt x="216582" y="167254"/>
                  <a:pt x="213039" y="177541"/>
                  <a:pt x="210067" y="188286"/>
                </a:cubicBezTo>
                <a:cubicBezTo>
                  <a:pt x="210067" y="188743"/>
                  <a:pt x="210010" y="189371"/>
                  <a:pt x="209896" y="190171"/>
                </a:cubicBezTo>
                <a:cubicBezTo>
                  <a:pt x="209781" y="190972"/>
                  <a:pt x="209724" y="191943"/>
                  <a:pt x="209724" y="193086"/>
                </a:cubicBezTo>
                <a:cubicBezTo>
                  <a:pt x="209724" y="193086"/>
                  <a:pt x="209724" y="193543"/>
                  <a:pt x="209724" y="194458"/>
                </a:cubicBezTo>
                <a:cubicBezTo>
                  <a:pt x="209724" y="196286"/>
                  <a:pt x="210524" y="196972"/>
                  <a:pt x="212125" y="196515"/>
                </a:cubicBezTo>
                <a:cubicBezTo>
                  <a:pt x="212810" y="196286"/>
                  <a:pt x="213439" y="196001"/>
                  <a:pt x="214011" y="195658"/>
                </a:cubicBezTo>
                <a:cubicBezTo>
                  <a:pt x="214582" y="195315"/>
                  <a:pt x="215211" y="194915"/>
                  <a:pt x="215896" y="194458"/>
                </a:cubicBezTo>
                <a:cubicBezTo>
                  <a:pt x="217268" y="193086"/>
                  <a:pt x="218754" y="192000"/>
                  <a:pt x="220354" y="191200"/>
                </a:cubicBezTo>
                <a:cubicBezTo>
                  <a:pt x="221954" y="190400"/>
                  <a:pt x="223555" y="189314"/>
                  <a:pt x="225155" y="187943"/>
                </a:cubicBezTo>
                <a:lnTo>
                  <a:pt x="226526" y="186571"/>
                </a:lnTo>
                <a:lnTo>
                  <a:pt x="226869" y="186571"/>
                </a:lnTo>
                <a:lnTo>
                  <a:pt x="230641" y="183142"/>
                </a:lnTo>
                <a:lnTo>
                  <a:pt x="230641" y="183485"/>
                </a:lnTo>
                <a:cubicBezTo>
                  <a:pt x="232241" y="182113"/>
                  <a:pt x="233727" y="180627"/>
                  <a:pt x="235099" y="179027"/>
                </a:cubicBezTo>
                <a:cubicBezTo>
                  <a:pt x="235556" y="178341"/>
                  <a:pt x="236070" y="177770"/>
                  <a:pt x="236642" y="177313"/>
                </a:cubicBezTo>
                <a:cubicBezTo>
                  <a:pt x="237213" y="176856"/>
                  <a:pt x="237728" y="176398"/>
                  <a:pt x="238185" y="175941"/>
                </a:cubicBezTo>
                <a:lnTo>
                  <a:pt x="249501" y="167026"/>
                </a:lnTo>
                <a:lnTo>
                  <a:pt x="251589" y="165391"/>
                </a:lnTo>
                <a:lnTo>
                  <a:pt x="258035" y="154681"/>
                </a:lnTo>
                <a:cubicBezTo>
                  <a:pt x="258492" y="153767"/>
                  <a:pt x="258835" y="152853"/>
                  <a:pt x="259064" y="151938"/>
                </a:cubicBezTo>
                <a:cubicBezTo>
                  <a:pt x="259292" y="151024"/>
                  <a:pt x="259635" y="149995"/>
                  <a:pt x="260092" y="148852"/>
                </a:cubicBezTo>
                <a:cubicBezTo>
                  <a:pt x="260550" y="147709"/>
                  <a:pt x="261064" y="146566"/>
                  <a:pt x="261636" y="145423"/>
                </a:cubicBezTo>
                <a:cubicBezTo>
                  <a:pt x="262207" y="144280"/>
                  <a:pt x="262950" y="143366"/>
                  <a:pt x="263864" y="142680"/>
                </a:cubicBezTo>
                <a:cubicBezTo>
                  <a:pt x="264322" y="141537"/>
                  <a:pt x="264893" y="140851"/>
                  <a:pt x="265579" y="140622"/>
                </a:cubicBezTo>
                <a:cubicBezTo>
                  <a:pt x="266265" y="140394"/>
                  <a:pt x="267179" y="140165"/>
                  <a:pt x="268322" y="139937"/>
                </a:cubicBezTo>
                <a:lnTo>
                  <a:pt x="269351" y="139937"/>
                </a:lnTo>
                <a:cubicBezTo>
                  <a:pt x="272094" y="139708"/>
                  <a:pt x="274151" y="141080"/>
                  <a:pt x="275523" y="144051"/>
                </a:cubicBezTo>
                <a:cubicBezTo>
                  <a:pt x="276209" y="144737"/>
                  <a:pt x="276323" y="145880"/>
                  <a:pt x="275866" y="147480"/>
                </a:cubicBezTo>
                <a:cubicBezTo>
                  <a:pt x="274952" y="149309"/>
                  <a:pt x="274266" y="150452"/>
                  <a:pt x="273809" y="150909"/>
                </a:cubicBezTo>
                <a:cubicBezTo>
                  <a:pt x="271751" y="154110"/>
                  <a:pt x="269751" y="156967"/>
                  <a:pt x="267808" y="159482"/>
                </a:cubicBezTo>
                <a:cubicBezTo>
                  <a:pt x="265865" y="161997"/>
                  <a:pt x="264093" y="164968"/>
                  <a:pt x="262493" y="168397"/>
                </a:cubicBezTo>
                <a:cubicBezTo>
                  <a:pt x="261350" y="170226"/>
                  <a:pt x="260097" y="172512"/>
                  <a:pt x="258734" y="175255"/>
                </a:cubicBezTo>
                <a:cubicBezTo>
                  <a:pt x="257372" y="177999"/>
                  <a:pt x="256240" y="180285"/>
                  <a:pt x="255340" y="182113"/>
                </a:cubicBezTo>
                <a:cubicBezTo>
                  <a:pt x="254894" y="182571"/>
                  <a:pt x="254389" y="183714"/>
                  <a:pt x="253827" y="185542"/>
                </a:cubicBezTo>
                <a:cubicBezTo>
                  <a:pt x="253264" y="187371"/>
                  <a:pt x="252983" y="188628"/>
                  <a:pt x="252983" y="189314"/>
                </a:cubicBezTo>
                <a:cubicBezTo>
                  <a:pt x="252761" y="189771"/>
                  <a:pt x="253099" y="190114"/>
                  <a:pt x="253995" y="190343"/>
                </a:cubicBezTo>
                <a:cubicBezTo>
                  <a:pt x="254892" y="190572"/>
                  <a:pt x="255565" y="190686"/>
                  <a:pt x="256015" y="190686"/>
                </a:cubicBezTo>
                <a:cubicBezTo>
                  <a:pt x="258048" y="190457"/>
                  <a:pt x="260607" y="189771"/>
                  <a:pt x="263693" y="188628"/>
                </a:cubicBezTo>
                <a:cubicBezTo>
                  <a:pt x="266779" y="187485"/>
                  <a:pt x="270094" y="186171"/>
                  <a:pt x="273637" y="184685"/>
                </a:cubicBezTo>
                <a:cubicBezTo>
                  <a:pt x="277180" y="183199"/>
                  <a:pt x="280781" y="181485"/>
                  <a:pt x="284438" y="179542"/>
                </a:cubicBezTo>
                <a:cubicBezTo>
                  <a:pt x="288096" y="177598"/>
                  <a:pt x="291639" y="175598"/>
                  <a:pt x="295068" y="173541"/>
                </a:cubicBezTo>
                <a:cubicBezTo>
                  <a:pt x="297126" y="172626"/>
                  <a:pt x="298955" y="171712"/>
                  <a:pt x="300555" y="170798"/>
                </a:cubicBezTo>
                <a:lnTo>
                  <a:pt x="302078" y="170322"/>
                </a:lnTo>
                <a:lnTo>
                  <a:pt x="305241" y="164283"/>
                </a:lnTo>
                <a:cubicBezTo>
                  <a:pt x="305470" y="162911"/>
                  <a:pt x="306041" y="161596"/>
                  <a:pt x="306956" y="160339"/>
                </a:cubicBezTo>
                <a:cubicBezTo>
                  <a:pt x="307870" y="159082"/>
                  <a:pt x="308670" y="157767"/>
                  <a:pt x="309356" y="156396"/>
                </a:cubicBezTo>
                <a:cubicBezTo>
                  <a:pt x="309813" y="155481"/>
                  <a:pt x="310327" y="154681"/>
                  <a:pt x="310899" y="153996"/>
                </a:cubicBezTo>
                <a:cubicBezTo>
                  <a:pt x="311470" y="153310"/>
                  <a:pt x="311985" y="152624"/>
                  <a:pt x="312442" y="151938"/>
                </a:cubicBezTo>
                <a:cubicBezTo>
                  <a:pt x="313585" y="151481"/>
                  <a:pt x="314499" y="150909"/>
                  <a:pt x="315185" y="150224"/>
                </a:cubicBezTo>
                <a:cubicBezTo>
                  <a:pt x="315871" y="149538"/>
                  <a:pt x="316671" y="148852"/>
                  <a:pt x="317585" y="148166"/>
                </a:cubicBezTo>
                <a:cubicBezTo>
                  <a:pt x="319414" y="147023"/>
                  <a:pt x="321357" y="146109"/>
                  <a:pt x="323415" y="145423"/>
                </a:cubicBezTo>
                <a:cubicBezTo>
                  <a:pt x="325015" y="144509"/>
                  <a:pt x="327072" y="144509"/>
                  <a:pt x="329587" y="145423"/>
                </a:cubicBezTo>
                <a:cubicBezTo>
                  <a:pt x="330501" y="145880"/>
                  <a:pt x="331130" y="146452"/>
                  <a:pt x="331473" y="147138"/>
                </a:cubicBezTo>
                <a:cubicBezTo>
                  <a:pt x="331816" y="147823"/>
                  <a:pt x="332216" y="148509"/>
                  <a:pt x="332673" y="149195"/>
                </a:cubicBezTo>
                <a:lnTo>
                  <a:pt x="337817" y="157767"/>
                </a:lnTo>
                <a:cubicBezTo>
                  <a:pt x="337359" y="157996"/>
                  <a:pt x="336331" y="158510"/>
                  <a:pt x="334730" y="159310"/>
                </a:cubicBezTo>
                <a:cubicBezTo>
                  <a:pt x="333130" y="160111"/>
                  <a:pt x="330158" y="160053"/>
                  <a:pt x="325815" y="159139"/>
                </a:cubicBezTo>
                <a:cubicBezTo>
                  <a:pt x="325815" y="159139"/>
                  <a:pt x="325586" y="159368"/>
                  <a:pt x="325129" y="159825"/>
                </a:cubicBezTo>
                <a:cubicBezTo>
                  <a:pt x="322386" y="162797"/>
                  <a:pt x="319986" y="165883"/>
                  <a:pt x="317928" y="169083"/>
                </a:cubicBezTo>
                <a:cubicBezTo>
                  <a:pt x="315871" y="172284"/>
                  <a:pt x="313928" y="175598"/>
                  <a:pt x="312099" y="179027"/>
                </a:cubicBezTo>
                <a:cubicBezTo>
                  <a:pt x="311185" y="181313"/>
                  <a:pt x="310384" y="183485"/>
                  <a:pt x="309699" y="185542"/>
                </a:cubicBezTo>
                <a:cubicBezTo>
                  <a:pt x="309013" y="187600"/>
                  <a:pt x="308556" y="189657"/>
                  <a:pt x="308327" y="191715"/>
                </a:cubicBezTo>
                <a:cubicBezTo>
                  <a:pt x="307870" y="192858"/>
                  <a:pt x="307984" y="193658"/>
                  <a:pt x="308670" y="194115"/>
                </a:cubicBezTo>
                <a:cubicBezTo>
                  <a:pt x="309584" y="195029"/>
                  <a:pt x="310384" y="195486"/>
                  <a:pt x="311070" y="195486"/>
                </a:cubicBezTo>
                <a:cubicBezTo>
                  <a:pt x="311985" y="195486"/>
                  <a:pt x="313128" y="195258"/>
                  <a:pt x="314499" y="194801"/>
                </a:cubicBezTo>
                <a:cubicBezTo>
                  <a:pt x="316557" y="193886"/>
                  <a:pt x="318614" y="192972"/>
                  <a:pt x="320672" y="192057"/>
                </a:cubicBezTo>
                <a:cubicBezTo>
                  <a:pt x="322729" y="191143"/>
                  <a:pt x="324901" y="190114"/>
                  <a:pt x="327187" y="188971"/>
                </a:cubicBezTo>
                <a:cubicBezTo>
                  <a:pt x="328787" y="187828"/>
                  <a:pt x="330444" y="186742"/>
                  <a:pt x="332159" y="185714"/>
                </a:cubicBezTo>
                <a:cubicBezTo>
                  <a:pt x="333873" y="184685"/>
                  <a:pt x="335645" y="183599"/>
                  <a:pt x="337474" y="182456"/>
                </a:cubicBezTo>
                <a:lnTo>
                  <a:pt x="342274" y="179027"/>
                </a:lnTo>
                <a:lnTo>
                  <a:pt x="342274" y="179370"/>
                </a:lnTo>
                <a:lnTo>
                  <a:pt x="342960" y="179027"/>
                </a:lnTo>
                <a:cubicBezTo>
                  <a:pt x="347532" y="175827"/>
                  <a:pt x="352790" y="172626"/>
                  <a:pt x="358733" y="169426"/>
                </a:cubicBezTo>
                <a:cubicBezTo>
                  <a:pt x="359876" y="168740"/>
                  <a:pt x="360962" y="168226"/>
                  <a:pt x="361991" y="167883"/>
                </a:cubicBezTo>
                <a:lnTo>
                  <a:pt x="363427" y="167354"/>
                </a:lnTo>
                <a:lnTo>
                  <a:pt x="365477" y="163254"/>
                </a:lnTo>
                <a:cubicBezTo>
                  <a:pt x="366620" y="160282"/>
                  <a:pt x="368792" y="157425"/>
                  <a:pt x="371992" y="154681"/>
                </a:cubicBezTo>
                <a:cubicBezTo>
                  <a:pt x="373364" y="153310"/>
                  <a:pt x="374678" y="151938"/>
                  <a:pt x="375936" y="150567"/>
                </a:cubicBezTo>
                <a:cubicBezTo>
                  <a:pt x="377193" y="149195"/>
                  <a:pt x="378507" y="147938"/>
                  <a:pt x="379879" y="146795"/>
                </a:cubicBezTo>
                <a:cubicBezTo>
                  <a:pt x="380793" y="146337"/>
                  <a:pt x="381593" y="145880"/>
                  <a:pt x="382279" y="145423"/>
                </a:cubicBezTo>
                <a:cubicBezTo>
                  <a:pt x="383651" y="144966"/>
                  <a:pt x="384965" y="144566"/>
                  <a:pt x="386223" y="144223"/>
                </a:cubicBezTo>
                <a:cubicBezTo>
                  <a:pt x="387480" y="143880"/>
                  <a:pt x="389023" y="143480"/>
                  <a:pt x="390852" y="143023"/>
                </a:cubicBezTo>
                <a:cubicBezTo>
                  <a:pt x="391309" y="142794"/>
                  <a:pt x="391823" y="142680"/>
                  <a:pt x="392395" y="142680"/>
                </a:cubicBezTo>
                <a:cubicBezTo>
                  <a:pt x="392966" y="142680"/>
                  <a:pt x="393481" y="142680"/>
                  <a:pt x="393938" y="142680"/>
                </a:cubicBezTo>
                <a:cubicBezTo>
                  <a:pt x="395995" y="143137"/>
                  <a:pt x="397252" y="143709"/>
                  <a:pt x="397710" y="144394"/>
                </a:cubicBezTo>
                <a:cubicBezTo>
                  <a:pt x="399538" y="145995"/>
                  <a:pt x="401139" y="147595"/>
                  <a:pt x="402510" y="149195"/>
                </a:cubicBezTo>
                <a:cubicBezTo>
                  <a:pt x="403425" y="150567"/>
                  <a:pt x="404225" y="152167"/>
                  <a:pt x="404911" y="153996"/>
                </a:cubicBezTo>
                <a:cubicBezTo>
                  <a:pt x="405596" y="155824"/>
                  <a:pt x="405368" y="157653"/>
                  <a:pt x="404225" y="159482"/>
                </a:cubicBezTo>
                <a:cubicBezTo>
                  <a:pt x="402853" y="161311"/>
                  <a:pt x="401253" y="163082"/>
                  <a:pt x="399424" y="164797"/>
                </a:cubicBezTo>
                <a:cubicBezTo>
                  <a:pt x="397595" y="166511"/>
                  <a:pt x="395767" y="168169"/>
                  <a:pt x="393938" y="169769"/>
                </a:cubicBezTo>
                <a:cubicBezTo>
                  <a:pt x="391652" y="171598"/>
                  <a:pt x="389366" y="173484"/>
                  <a:pt x="387080" y="175427"/>
                </a:cubicBezTo>
                <a:cubicBezTo>
                  <a:pt x="384794" y="177370"/>
                  <a:pt x="382394" y="179256"/>
                  <a:pt x="379879" y="181085"/>
                </a:cubicBezTo>
                <a:cubicBezTo>
                  <a:pt x="378279" y="182228"/>
                  <a:pt x="376450" y="182685"/>
                  <a:pt x="374392" y="182456"/>
                </a:cubicBezTo>
                <a:cubicBezTo>
                  <a:pt x="373478" y="182456"/>
                  <a:pt x="372792" y="182571"/>
                  <a:pt x="372335" y="182799"/>
                </a:cubicBezTo>
                <a:cubicBezTo>
                  <a:pt x="370963" y="183485"/>
                  <a:pt x="370049" y="184171"/>
                  <a:pt x="369592" y="184857"/>
                </a:cubicBezTo>
                <a:cubicBezTo>
                  <a:pt x="368677" y="186685"/>
                  <a:pt x="368220" y="188057"/>
                  <a:pt x="368220" y="188971"/>
                </a:cubicBezTo>
                <a:cubicBezTo>
                  <a:pt x="367077" y="191486"/>
                  <a:pt x="366734" y="194343"/>
                  <a:pt x="367192" y="197544"/>
                </a:cubicBezTo>
                <a:cubicBezTo>
                  <a:pt x="367649" y="198001"/>
                  <a:pt x="367992" y="198401"/>
                  <a:pt x="368220" y="198744"/>
                </a:cubicBezTo>
                <a:cubicBezTo>
                  <a:pt x="368449" y="199087"/>
                  <a:pt x="368906" y="199487"/>
                  <a:pt x="369592" y="199944"/>
                </a:cubicBezTo>
                <a:cubicBezTo>
                  <a:pt x="371421" y="200401"/>
                  <a:pt x="372907" y="200515"/>
                  <a:pt x="374050" y="200287"/>
                </a:cubicBezTo>
                <a:cubicBezTo>
                  <a:pt x="377021" y="199830"/>
                  <a:pt x="379765" y="199029"/>
                  <a:pt x="382279" y="197887"/>
                </a:cubicBezTo>
                <a:cubicBezTo>
                  <a:pt x="385480" y="196743"/>
                  <a:pt x="388394" y="195486"/>
                  <a:pt x="391023" y="194115"/>
                </a:cubicBezTo>
                <a:cubicBezTo>
                  <a:pt x="393652" y="192743"/>
                  <a:pt x="396338" y="191257"/>
                  <a:pt x="399081" y="189657"/>
                </a:cubicBezTo>
                <a:cubicBezTo>
                  <a:pt x="402053" y="187828"/>
                  <a:pt x="404968" y="186057"/>
                  <a:pt x="407825" y="184342"/>
                </a:cubicBezTo>
                <a:cubicBezTo>
                  <a:pt x="410683" y="182628"/>
                  <a:pt x="413597" y="180856"/>
                  <a:pt x="416569" y="179027"/>
                </a:cubicBezTo>
                <a:cubicBezTo>
                  <a:pt x="417941" y="178570"/>
                  <a:pt x="418969" y="178341"/>
                  <a:pt x="419655" y="178341"/>
                </a:cubicBezTo>
                <a:cubicBezTo>
                  <a:pt x="420341" y="177884"/>
                  <a:pt x="421084" y="177941"/>
                  <a:pt x="421884" y="178513"/>
                </a:cubicBezTo>
                <a:cubicBezTo>
                  <a:pt x="422684" y="179084"/>
                  <a:pt x="422970" y="179599"/>
                  <a:pt x="422741" y="180056"/>
                </a:cubicBezTo>
                <a:cubicBezTo>
                  <a:pt x="422056" y="183256"/>
                  <a:pt x="420341" y="186114"/>
                  <a:pt x="417598" y="188628"/>
                </a:cubicBezTo>
                <a:cubicBezTo>
                  <a:pt x="415083" y="190000"/>
                  <a:pt x="412626" y="191600"/>
                  <a:pt x="410226" y="193429"/>
                </a:cubicBezTo>
                <a:cubicBezTo>
                  <a:pt x="407825" y="195258"/>
                  <a:pt x="405596" y="197086"/>
                  <a:pt x="403539" y="198915"/>
                </a:cubicBezTo>
                <a:cubicBezTo>
                  <a:pt x="401710" y="200058"/>
                  <a:pt x="399824" y="201258"/>
                  <a:pt x="397881" y="202516"/>
                </a:cubicBezTo>
                <a:cubicBezTo>
                  <a:pt x="395938" y="203773"/>
                  <a:pt x="393824" y="204745"/>
                  <a:pt x="391538" y="205430"/>
                </a:cubicBezTo>
                <a:cubicBezTo>
                  <a:pt x="389937" y="206116"/>
                  <a:pt x="388280" y="206745"/>
                  <a:pt x="386565" y="207316"/>
                </a:cubicBezTo>
                <a:cubicBezTo>
                  <a:pt x="384851" y="207888"/>
                  <a:pt x="383079" y="208173"/>
                  <a:pt x="381250" y="208173"/>
                </a:cubicBezTo>
                <a:cubicBezTo>
                  <a:pt x="379650" y="208631"/>
                  <a:pt x="378050" y="208974"/>
                  <a:pt x="376450" y="209202"/>
                </a:cubicBezTo>
                <a:cubicBezTo>
                  <a:pt x="374850" y="209431"/>
                  <a:pt x="373250" y="209431"/>
                  <a:pt x="371649" y="209202"/>
                </a:cubicBezTo>
                <a:cubicBezTo>
                  <a:pt x="369135" y="209202"/>
                  <a:pt x="367077" y="208859"/>
                  <a:pt x="365477" y="208173"/>
                </a:cubicBezTo>
                <a:cubicBezTo>
                  <a:pt x="365020" y="207945"/>
                  <a:pt x="364563" y="207716"/>
                  <a:pt x="364106" y="207488"/>
                </a:cubicBezTo>
                <a:cubicBezTo>
                  <a:pt x="363648" y="207259"/>
                  <a:pt x="362962" y="207031"/>
                  <a:pt x="362048" y="206802"/>
                </a:cubicBezTo>
                <a:cubicBezTo>
                  <a:pt x="361591" y="206573"/>
                  <a:pt x="361248" y="206345"/>
                  <a:pt x="361019" y="206116"/>
                </a:cubicBezTo>
                <a:cubicBezTo>
                  <a:pt x="360791" y="205887"/>
                  <a:pt x="360448" y="205659"/>
                  <a:pt x="359991" y="205430"/>
                </a:cubicBezTo>
                <a:cubicBezTo>
                  <a:pt x="358848" y="204287"/>
                  <a:pt x="357762" y="203259"/>
                  <a:pt x="356733" y="202344"/>
                </a:cubicBezTo>
                <a:cubicBezTo>
                  <a:pt x="355704" y="201430"/>
                  <a:pt x="354847" y="200287"/>
                  <a:pt x="354161" y="198915"/>
                </a:cubicBezTo>
                <a:cubicBezTo>
                  <a:pt x="353247" y="197086"/>
                  <a:pt x="353247" y="194915"/>
                  <a:pt x="354161" y="192400"/>
                </a:cubicBezTo>
                <a:cubicBezTo>
                  <a:pt x="354619" y="190572"/>
                  <a:pt x="355190" y="188743"/>
                  <a:pt x="355876" y="186914"/>
                </a:cubicBezTo>
                <a:cubicBezTo>
                  <a:pt x="356562" y="185085"/>
                  <a:pt x="357247" y="183142"/>
                  <a:pt x="357933" y="181085"/>
                </a:cubicBezTo>
                <a:cubicBezTo>
                  <a:pt x="358162" y="180399"/>
                  <a:pt x="358448" y="179599"/>
                  <a:pt x="358791" y="178684"/>
                </a:cubicBezTo>
                <a:cubicBezTo>
                  <a:pt x="359133" y="177770"/>
                  <a:pt x="359533" y="176970"/>
                  <a:pt x="359991" y="176284"/>
                </a:cubicBezTo>
                <a:lnTo>
                  <a:pt x="360245" y="175584"/>
                </a:lnTo>
                <a:lnTo>
                  <a:pt x="358733" y="176970"/>
                </a:lnTo>
                <a:cubicBezTo>
                  <a:pt x="358048" y="178113"/>
                  <a:pt x="357190" y="179370"/>
                  <a:pt x="356162" y="180742"/>
                </a:cubicBezTo>
                <a:cubicBezTo>
                  <a:pt x="355133" y="182113"/>
                  <a:pt x="354161" y="183142"/>
                  <a:pt x="353247" y="183828"/>
                </a:cubicBezTo>
                <a:cubicBezTo>
                  <a:pt x="351190" y="184971"/>
                  <a:pt x="349418" y="186342"/>
                  <a:pt x="347932" y="187943"/>
                </a:cubicBezTo>
                <a:cubicBezTo>
                  <a:pt x="346446" y="189543"/>
                  <a:pt x="344789" y="190914"/>
                  <a:pt x="342960" y="192057"/>
                </a:cubicBezTo>
                <a:lnTo>
                  <a:pt x="338845" y="195486"/>
                </a:lnTo>
                <a:lnTo>
                  <a:pt x="327872" y="202687"/>
                </a:lnTo>
                <a:cubicBezTo>
                  <a:pt x="322386" y="205659"/>
                  <a:pt x="316557" y="207031"/>
                  <a:pt x="310384" y="206802"/>
                </a:cubicBezTo>
                <a:lnTo>
                  <a:pt x="305584" y="206802"/>
                </a:lnTo>
                <a:cubicBezTo>
                  <a:pt x="302841" y="206345"/>
                  <a:pt x="300783" y="205430"/>
                  <a:pt x="299412" y="204059"/>
                </a:cubicBezTo>
                <a:cubicBezTo>
                  <a:pt x="298269" y="202916"/>
                  <a:pt x="297411" y="201887"/>
                  <a:pt x="296840" y="200973"/>
                </a:cubicBezTo>
                <a:cubicBezTo>
                  <a:pt x="296268" y="200058"/>
                  <a:pt x="295640" y="199029"/>
                  <a:pt x="294954" y="197887"/>
                </a:cubicBezTo>
                <a:cubicBezTo>
                  <a:pt x="294725" y="197658"/>
                  <a:pt x="294611" y="197429"/>
                  <a:pt x="294611" y="197201"/>
                </a:cubicBezTo>
                <a:cubicBezTo>
                  <a:pt x="294383" y="196972"/>
                  <a:pt x="294268" y="196743"/>
                  <a:pt x="294268" y="196515"/>
                </a:cubicBezTo>
                <a:cubicBezTo>
                  <a:pt x="294725" y="195144"/>
                  <a:pt x="295011" y="193772"/>
                  <a:pt x="295125" y="192400"/>
                </a:cubicBezTo>
                <a:cubicBezTo>
                  <a:pt x="295240" y="191029"/>
                  <a:pt x="295411" y="189771"/>
                  <a:pt x="295640" y="188628"/>
                </a:cubicBezTo>
                <a:lnTo>
                  <a:pt x="296267" y="180472"/>
                </a:lnTo>
                <a:lnTo>
                  <a:pt x="290782" y="184514"/>
                </a:lnTo>
                <a:cubicBezTo>
                  <a:pt x="286782" y="187257"/>
                  <a:pt x="282667" y="189943"/>
                  <a:pt x="278438" y="192572"/>
                </a:cubicBezTo>
                <a:cubicBezTo>
                  <a:pt x="274209" y="195201"/>
                  <a:pt x="270094" y="197601"/>
                  <a:pt x="266093" y="199772"/>
                </a:cubicBezTo>
                <a:cubicBezTo>
                  <a:pt x="262093" y="201944"/>
                  <a:pt x="258846" y="203487"/>
                  <a:pt x="256353" y="204402"/>
                </a:cubicBezTo>
                <a:cubicBezTo>
                  <a:pt x="253885" y="205545"/>
                  <a:pt x="251191" y="205773"/>
                  <a:pt x="248273" y="205087"/>
                </a:cubicBezTo>
                <a:lnTo>
                  <a:pt x="245241" y="204059"/>
                </a:lnTo>
                <a:cubicBezTo>
                  <a:pt x="242322" y="202687"/>
                  <a:pt x="240528" y="200401"/>
                  <a:pt x="239856" y="197201"/>
                </a:cubicBezTo>
                <a:cubicBezTo>
                  <a:pt x="239402" y="196515"/>
                  <a:pt x="239289" y="196058"/>
                  <a:pt x="239516" y="195829"/>
                </a:cubicBezTo>
                <a:cubicBezTo>
                  <a:pt x="239743" y="195601"/>
                  <a:pt x="239744" y="195144"/>
                  <a:pt x="239518" y="194458"/>
                </a:cubicBezTo>
                <a:cubicBezTo>
                  <a:pt x="239518" y="192629"/>
                  <a:pt x="239633" y="191257"/>
                  <a:pt x="239861" y="190343"/>
                </a:cubicBezTo>
                <a:cubicBezTo>
                  <a:pt x="239861" y="189886"/>
                  <a:pt x="239976" y="189429"/>
                  <a:pt x="240204" y="188971"/>
                </a:cubicBezTo>
                <a:cubicBezTo>
                  <a:pt x="240433" y="188514"/>
                  <a:pt x="240433" y="188400"/>
                  <a:pt x="240204" y="188628"/>
                </a:cubicBezTo>
                <a:cubicBezTo>
                  <a:pt x="240654" y="187257"/>
                  <a:pt x="240991" y="186171"/>
                  <a:pt x="241214" y="185371"/>
                </a:cubicBezTo>
                <a:cubicBezTo>
                  <a:pt x="241438" y="184571"/>
                  <a:pt x="241774" y="183942"/>
                  <a:pt x="242224" y="183485"/>
                </a:cubicBezTo>
                <a:lnTo>
                  <a:pt x="243089" y="181777"/>
                </a:lnTo>
                <a:lnTo>
                  <a:pt x="240928" y="184514"/>
                </a:lnTo>
                <a:lnTo>
                  <a:pt x="236470" y="190343"/>
                </a:lnTo>
                <a:cubicBezTo>
                  <a:pt x="236013" y="190800"/>
                  <a:pt x="235728" y="191143"/>
                  <a:pt x="235613" y="191372"/>
                </a:cubicBezTo>
                <a:cubicBezTo>
                  <a:pt x="235499" y="191600"/>
                  <a:pt x="235213" y="191829"/>
                  <a:pt x="234756" y="192057"/>
                </a:cubicBezTo>
                <a:lnTo>
                  <a:pt x="235099" y="192400"/>
                </a:lnTo>
                <a:cubicBezTo>
                  <a:pt x="234642" y="192858"/>
                  <a:pt x="234356" y="193200"/>
                  <a:pt x="234242" y="193429"/>
                </a:cubicBezTo>
                <a:cubicBezTo>
                  <a:pt x="234127" y="193658"/>
                  <a:pt x="233842" y="193886"/>
                  <a:pt x="233384" y="194115"/>
                </a:cubicBezTo>
                <a:cubicBezTo>
                  <a:pt x="233156" y="194572"/>
                  <a:pt x="232584" y="195258"/>
                  <a:pt x="231670" y="196172"/>
                </a:cubicBezTo>
                <a:lnTo>
                  <a:pt x="231327" y="196172"/>
                </a:lnTo>
                <a:lnTo>
                  <a:pt x="230298" y="197201"/>
                </a:lnTo>
                <a:cubicBezTo>
                  <a:pt x="229155" y="198572"/>
                  <a:pt x="227841" y="199944"/>
                  <a:pt x="226355" y="201315"/>
                </a:cubicBezTo>
                <a:cubicBezTo>
                  <a:pt x="224869" y="202687"/>
                  <a:pt x="223440" y="203944"/>
                  <a:pt x="222069" y="205087"/>
                </a:cubicBezTo>
                <a:cubicBezTo>
                  <a:pt x="219097" y="208059"/>
                  <a:pt x="215668" y="209888"/>
                  <a:pt x="211782" y="210574"/>
                </a:cubicBezTo>
                <a:lnTo>
                  <a:pt x="210753" y="210574"/>
                </a:lnTo>
                <a:cubicBezTo>
                  <a:pt x="208467" y="211031"/>
                  <a:pt x="206352" y="210802"/>
                  <a:pt x="204409" y="209888"/>
                </a:cubicBezTo>
                <a:cubicBezTo>
                  <a:pt x="202466" y="208974"/>
                  <a:pt x="200580" y="207716"/>
                  <a:pt x="198752" y="206116"/>
                </a:cubicBezTo>
                <a:cubicBezTo>
                  <a:pt x="196237" y="203601"/>
                  <a:pt x="195322" y="200744"/>
                  <a:pt x="196008" y="197544"/>
                </a:cubicBezTo>
                <a:lnTo>
                  <a:pt x="196008" y="196858"/>
                </a:lnTo>
                <a:cubicBezTo>
                  <a:pt x="196694" y="193200"/>
                  <a:pt x="197437" y="189657"/>
                  <a:pt x="198237" y="186228"/>
                </a:cubicBezTo>
                <a:cubicBezTo>
                  <a:pt x="199037" y="182799"/>
                  <a:pt x="199895" y="179484"/>
                  <a:pt x="200809" y="176284"/>
                </a:cubicBezTo>
                <a:lnTo>
                  <a:pt x="208010" y="156739"/>
                </a:lnTo>
                <a:cubicBezTo>
                  <a:pt x="208696" y="153767"/>
                  <a:pt x="209839" y="150681"/>
                  <a:pt x="211439" y="147480"/>
                </a:cubicBezTo>
                <a:cubicBezTo>
                  <a:pt x="215096" y="139022"/>
                  <a:pt x="218754" y="130678"/>
                  <a:pt x="222412" y="122449"/>
                </a:cubicBezTo>
                <a:cubicBezTo>
                  <a:pt x="226069" y="114219"/>
                  <a:pt x="229841" y="106104"/>
                  <a:pt x="233727" y="98103"/>
                </a:cubicBezTo>
                <a:lnTo>
                  <a:pt x="234413" y="95703"/>
                </a:lnTo>
                <a:cubicBezTo>
                  <a:pt x="235327" y="92731"/>
                  <a:pt x="236356" y="90102"/>
                  <a:pt x="237499" y="87816"/>
                </a:cubicBezTo>
                <a:cubicBezTo>
                  <a:pt x="238642" y="85530"/>
                  <a:pt x="240128" y="83130"/>
                  <a:pt x="241957" y="80615"/>
                </a:cubicBezTo>
                <a:cubicBezTo>
                  <a:pt x="242414" y="80158"/>
                  <a:pt x="242700" y="79529"/>
                  <a:pt x="242814" y="78729"/>
                </a:cubicBezTo>
                <a:cubicBezTo>
                  <a:pt x="242928" y="77929"/>
                  <a:pt x="243214" y="76957"/>
                  <a:pt x="243671" y="75814"/>
                </a:cubicBezTo>
                <a:lnTo>
                  <a:pt x="257044" y="41181"/>
                </a:lnTo>
                <a:cubicBezTo>
                  <a:pt x="257502" y="39581"/>
                  <a:pt x="258073" y="38038"/>
                  <a:pt x="258759" y="36552"/>
                </a:cubicBezTo>
                <a:cubicBezTo>
                  <a:pt x="259445" y="35066"/>
                  <a:pt x="260131" y="33523"/>
                  <a:pt x="260816" y="31923"/>
                </a:cubicBezTo>
                <a:cubicBezTo>
                  <a:pt x="261502" y="30780"/>
                  <a:pt x="261902" y="29580"/>
                  <a:pt x="262017" y="28323"/>
                </a:cubicBezTo>
                <a:cubicBezTo>
                  <a:pt x="262131" y="27065"/>
                  <a:pt x="262417" y="25865"/>
                  <a:pt x="262874" y="24722"/>
                </a:cubicBezTo>
                <a:cubicBezTo>
                  <a:pt x="263560" y="22665"/>
                  <a:pt x="264703" y="21522"/>
                  <a:pt x="266303" y="21293"/>
                </a:cubicBezTo>
                <a:cubicBezTo>
                  <a:pt x="267217" y="20836"/>
                  <a:pt x="268017" y="20607"/>
                  <a:pt x="268703" y="20607"/>
                </a:cubicBezTo>
                <a:cubicBezTo>
                  <a:pt x="269389" y="20607"/>
                  <a:pt x="269960" y="20493"/>
                  <a:pt x="270418" y="20265"/>
                </a:cubicBezTo>
                <a:close/>
                <a:moveTo>
                  <a:pt x="194522" y="19922"/>
                </a:moveTo>
                <a:cubicBezTo>
                  <a:pt x="195208" y="19922"/>
                  <a:pt x="195951" y="19979"/>
                  <a:pt x="196751" y="20093"/>
                </a:cubicBezTo>
                <a:cubicBezTo>
                  <a:pt x="197551" y="20207"/>
                  <a:pt x="198409" y="20265"/>
                  <a:pt x="199323" y="20265"/>
                </a:cubicBezTo>
                <a:cubicBezTo>
                  <a:pt x="200466" y="20493"/>
                  <a:pt x="201438" y="21179"/>
                  <a:pt x="202238" y="22322"/>
                </a:cubicBezTo>
                <a:cubicBezTo>
                  <a:pt x="203038" y="23465"/>
                  <a:pt x="203552" y="24608"/>
                  <a:pt x="203781" y="25751"/>
                </a:cubicBezTo>
                <a:cubicBezTo>
                  <a:pt x="204238" y="27351"/>
                  <a:pt x="204124" y="29294"/>
                  <a:pt x="203438" y="31580"/>
                </a:cubicBezTo>
                <a:cubicBezTo>
                  <a:pt x="202981" y="34095"/>
                  <a:pt x="202352" y="36438"/>
                  <a:pt x="201552" y="38610"/>
                </a:cubicBezTo>
                <a:cubicBezTo>
                  <a:pt x="200752" y="40781"/>
                  <a:pt x="200009" y="43125"/>
                  <a:pt x="199323" y="45639"/>
                </a:cubicBezTo>
                <a:cubicBezTo>
                  <a:pt x="196123" y="56383"/>
                  <a:pt x="193265" y="66785"/>
                  <a:pt x="190751" y="76843"/>
                </a:cubicBezTo>
                <a:cubicBezTo>
                  <a:pt x="190065" y="80272"/>
                  <a:pt x="189207" y="83815"/>
                  <a:pt x="188179" y="87473"/>
                </a:cubicBezTo>
                <a:cubicBezTo>
                  <a:pt x="187150" y="91131"/>
                  <a:pt x="186064" y="94674"/>
                  <a:pt x="184921" y="98103"/>
                </a:cubicBezTo>
                <a:cubicBezTo>
                  <a:pt x="183092" y="104275"/>
                  <a:pt x="181435" y="110447"/>
                  <a:pt x="179949" y="116619"/>
                </a:cubicBezTo>
                <a:cubicBezTo>
                  <a:pt x="178463" y="122792"/>
                  <a:pt x="176806" y="128964"/>
                  <a:pt x="174977" y="135136"/>
                </a:cubicBezTo>
                <a:cubicBezTo>
                  <a:pt x="174749" y="135822"/>
                  <a:pt x="174634" y="136451"/>
                  <a:pt x="174634" y="137022"/>
                </a:cubicBezTo>
                <a:cubicBezTo>
                  <a:pt x="174634" y="137593"/>
                  <a:pt x="174520" y="138108"/>
                  <a:pt x="174291" y="138565"/>
                </a:cubicBezTo>
                <a:cubicBezTo>
                  <a:pt x="173148" y="143823"/>
                  <a:pt x="175091" y="146109"/>
                  <a:pt x="180121" y="145423"/>
                </a:cubicBezTo>
                <a:cubicBezTo>
                  <a:pt x="181492" y="145194"/>
                  <a:pt x="182750" y="145023"/>
                  <a:pt x="183893" y="144909"/>
                </a:cubicBezTo>
                <a:cubicBezTo>
                  <a:pt x="185036" y="144794"/>
                  <a:pt x="186293" y="144623"/>
                  <a:pt x="187664" y="144394"/>
                </a:cubicBezTo>
                <a:cubicBezTo>
                  <a:pt x="188122" y="144394"/>
                  <a:pt x="188693" y="144451"/>
                  <a:pt x="189379" y="144566"/>
                </a:cubicBezTo>
                <a:cubicBezTo>
                  <a:pt x="190065" y="144680"/>
                  <a:pt x="190751" y="144737"/>
                  <a:pt x="191436" y="144737"/>
                </a:cubicBezTo>
                <a:lnTo>
                  <a:pt x="192122" y="145423"/>
                </a:lnTo>
                <a:cubicBezTo>
                  <a:pt x="192579" y="146337"/>
                  <a:pt x="192579" y="147138"/>
                  <a:pt x="192122" y="147823"/>
                </a:cubicBezTo>
                <a:cubicBezTo>
                  <a:pt x="191436" y="149424"/>
                  <a:pt x="190293" y="150567"/>
                  <a:pt x="188693" y="151252"/>
                </a:cubicBezTo>
                <a:cubicBezTo>
                  <a:pt x="185493" y="153538"/>
                  <a:pt x="182178" y="155139"/>
                  <a:pt x="178749" y="156053"/>
                </a:cubicBezTo>
                <a:cubicBezTo>
                  <a:pt x="177606" y="156510"/>
                  <a:pt x="176463" y="156910"/>
                  <a:pt x="175320" y="157253"/>
                </a:cubicBezTo>
                <a:cubicBezTo>
                  <a:pt x="174177" y="157596"/>
                  <a:pt x="173034" y="157996"/>
                  <a:pt x="171891" y="158453"/>
                </a:cubicBezTo>
                <a:cubicBezTo>
                  <a:pt x="170062" y="159139"/>
                  <a:pt x="168919" y="160282"/>
                  <a:pt x="168462" y="161882"/>
                </a:cubicBezTo>
                <a:cubicBezTo>
                  <a:pt x="168005" y="162797"/>
                  <a:pt x="167548" y="163940"/>
                  <a:pt x="167090" y="165311"/>
                </a:cubicBezTo>
                <a:cubicBezTo>
                  <a:pt x="164119" y="174912"/>
                  <a:pt x="161261" y="184571"/>
                  <a:pt x="158518" y="194286"/>
                </a:cubicBezTo>
                <a:cubicBezTo>
                  <a:pt x="155775" y="204002"/>
                  <a:pt x="153032" y="213774"/>
                  <a:pt x="150288" y="223604"/>
                </a:cubicBezTo>
                <a:cubicBezTo>
                  <a:pt x="150060" y="224518"/>
                  <a:pt x="149831" y="225433"/>
                  <a:pt x="149603" y="226347"/>
                </a:cubicBezTo>
                <a:cubicBezTo>
                  <a:pt x="149374" y="227262"/>
                  <a:pt x="149031" y="228290"/>
                  <a:pt x="148574" y="229433"/>
                </a:cubicBezTo>
                <a:cubicBezTo>
                  <a:pt x="147659" y="232177"/>
                  <a:pt x="146859" y="234920"/>
                  <a:pt x="146174" y="237663"/>
                </a:cubicBezTo>
                <a:cubicBezTo>
                  <a:pt x="145488" y="240406"/>
                  <a:pt x="144802" y="243149"/>
                  <a:pt x="144116" y="245893"/>
                </a:cubicBezTo>
                <a:cubicBezTo>
                  <a:pt x="143659" y="248407"/>
                  <a:pt x="142973" y="250807"/>
                  <a:pt x="142059" y="253093"/>
                </a:cubicBezTo>
                <a:cubicBezTo>
                  <a:pt x="141144" y="255379"/>
                  <a:pt x="140459" y="257780"/>
                  <a:pt x="140001" y="260294"/>
                </a:cubicBezTo>
                <a:cubicBezTo>
                  <a:pt x="138858" y="263495"/>
                  <a:pt x="137772" y="266752"/>
                  <a:pt x="136744" y="270067"/>
                </a:cubicBezTo>
                <a:cubicBezTo>
                  <a:pt x="135715" y="273382"/>
                  <a:pt x="134629" y="276753"/>
                  <a:pt x="133486" y="280183"/>
                </a:cubicBezTo>
                <a:cubicBezTo>
                  <a:pt x="132800" y="282240"/>
                  <a:pt x="132172" y="284354"/>
                  <a:pt x="131600" y="286526"/>
                </a:cubicBezTo>
                <a:cubicBezTo>
                  <a:pt x="131029" y="288698"/>
                  <a:pt x="130514" y="290927"/>
                  <a:pt x="130057" y="293213"/>
                </a:cubicBezTo>
                <a:cubicBezTo>
                  <a:pt x="128914" y="298013"/>
                  <a:pt x="127771" y="302014"/>
                  <a:pt x="126628" y="305214"/>
                </a:cubicBezTo>
                <a:cubicBezTo>
                  <a:pt x="125714" y="307043"/>
                  <a:pt x="124685" y="308415"/>
                  <a:pt x="123542" y="309329"/>
                </a:cubicBezTo>
                <a:cubicBezTo>
                  <a:pt x="123085" y="309786"/>
                  <a:pt x="122342" y="309843"/>
                  <a:pt x="121313" y="309500"/>
                </a:cubicBezTo>
                <a:cubicBezTo>
                  <a:pt x="120285" y="309158"/>
                  <a:pt x="119656" y="308643"/>
                  <a:pt x="119427" y="307957"/>
                </a:cubicBezTo>
                <a:cubicBezTo>
                  <a:pt x="119199" y="307272"/>
                  <a:pt x="119084" y="306643"/>
                  <a:pt x="119084" y="306071"/>
                </a:cubicBezTo>
                <a:cubicBezTo>
                  <a:pt x="119084" y="305500"/>
                  <a:pt x="118970" y="304871"/>
                  <a:pt x="118742" y="304185"/>
                </a:cubicBezTo>
                <a:cubicBezTo>
                  <a:pt x="118970" y="303500"/>
                  <a:pt x="119027" y="302700"/>
                  <a:pt x="118913" y="301785"/>
                </a:cubicBezTo>
                <a:cubicBezTo>
                  <a:pt x="118799" y="300871"/>
                  <a:pt x="118856" y="300071"/>
                  <a:pt x="119084" y="299385"/>
                </a:cubicBezTo>
                <a:cubicBezTo>
                  <a:pt x="119542" y="296185"/>
                  <a:pt x="119999" y="293098"/>
                  <a:pt x="120456" y="290127"/>
                </a:cubicBezTo>
                <a:cubicBezTo>
                  <a:pt x="120913" y="287155"/>
                  <a:pt x="121599" y="284183"/>
                  <a:pt x="122513" y="281211"/>
                </a:cubicBezTo>
                <a:cubicBezTo>
                  <a:pt x="122971" y="280068"/>
                  <a:pt x="123256" y="279039"/>
                  <a:pt x="123371" y="278125"/>
                </a:cubicBezTo>
                <a:cubicBezTo>
                  <a:pt x="123485" y="277211"/>
                  <a:pt x="123656" y="276296"/>
                  <a:pt x="123885" y="275382"/>
                </a:cubicBezTo>
                <a:cubicBezTo>
                  <a:pt x="124571" y="272181"/>
                  <a:pt x="125257" y="269095"/>
                  <a:pt x="125942" y="266124"/>
                </a:cubicBezTo>
                <a:cubicBezTo>
                  <a:pt x="126628" y="263152"/>
                  <a:pt x="127657" y="260294"/>
                  <a:pt x="129029" y="257551"/>
                </a:cubicBezTo>
                <a:cubicBezTo>
                  <a:pt x="129486" y="256637"/>
                  <a:pt x="129829" y="255665"/>
                  <a:pt x="130057" y="254636"/>
                </a:cubicBezTo>
                <a:cubicBezTo>
                  <a:pt x="130286" y="253608"/>
                  <a:pt x="130514" y="252522"/>
                  <a:pt x="130743" y="251379"/>
                </a:cubicBezTo>
                <a:cubicBezTo>
                  <a:pt x="130743" y="247721"/>
                  <a:pt x="131657" y="243721"/>
                  <a:pt x="133486" y="239377"/>
                </a:cubicBezTo>
                <a:cubicBezTo>
                  <a:pt x="134858" y="235034"/>
                  <a:pt x="136172" y="230748"/>
                  <a:pt x="137430" y="226519"/>
                </a:cubicBezTo>
                <a:cubicBezTo>
                  <a:pt x="138687" y="222290"/>
                  <a:pt x="139887" y="218003"/>
                  <a:pt x="141030" y="213660"/>
                </a:cubicBezTo>
                <a:cubicBezTo>
                  <a:pt x="141487" y="211831"/>
                  <a:pt x="141830" y="210574"/>
                  <a:pt x="142059" y="209888"/>
                </a:cubicBezTo>
                <a:cubicBezTo>
                  <a:pt x="143202" y="207602"/>
                  <a:pt x="144116" y="205316"/>
                  <a:pt x="144802" y="203030"/>
                </a:cubicBezTo>
                <a:cubicBezTo>
                  <a:pt x="145488" y="200744"/>
                  <a:pt x="146059" y="198344"/>
                  <a:pt x="146516" y="195829"/>
                </a:cubicBezTo>
                <a:cubicBezTo>
                  <a:pt x="147431" y="191257"/>
                  <a:pt x="148288" y="186800"/>
                  <a:pt x="149088" y="182456"/>
                </a:cubicBezTo>
                <a:cubicBezTo>
                  <a:pt x="149888" y="178113"/>
                  <a:pt x="150860" y="173655"/>
                  <a:pt x="152003" y="169083"/>
                </a:cubicBezTo>
                <a:cubicBezTo>
                  <a:pt x="152003" y="168626"/>
                  <a:pt x="151774" y="168054"/>
                  <a:pt x="151317" y="167369"/>
                </a:cubicBezTo>
                <a:cubicBezTo>
                  <a:pt x="150860" y="166683"/>
                  <a:pt x="150403" y="166340"/>
                  <a:pt x="149945" y="166340"/>
                </a:cubicBezTo>
                <a:cubicBezTo>
                  <a:pt x="149717" y="166111"/>
                  <a:pt x="149374" y="165997"/>
                  <a:pt x="148917" y="165997"/>
                </a:cubicBezTo>
                <a:lnTo>
                  <a:pt x="143773" y="165997"/>
                </a:lnTo>
                <a:cubicBezTo>
                  <a:pt x="141944" y="166454"/>
                  <a:pt x="140173" y="166854"/>
                  <a:pt x="138458" y="167197"/>
                </a:cubicBezTo>
                <a:cubicBezTo>
                  <a:pt x="136744" y="167540"/>
                  <a:pt x="134972" y="167940"/>
                  <a:pt x="133143" y="168397"/>
                </a:cubicBezTo>
                <a:cubicBezTo>
                  <a:pt x="128114" y="169998"/>
                  <a:pt x="123142" y="171426"/>
                  <a:pt x="118227" y="172684"/>
                </a:cubicBezTo>
                <a:cubicBezTo>
                  <a:pt x="113312" y="173941"/>
                  <a:pt x="108340" y="175370"/>
                  <a:pt x="103311" y="176970"/>
                </a:cubicBezTo>
                <a:cubicBezTo>
                  <a:pt x="96910" y="178799"/>
                  <a:pt x="90624" y="180799"/>
                  <a:pt x="84452" y="182971"/>
                </a:cubicBezTo>
                <a:cubicBezTo>
                  <a:pt x="78279" y="185142"/>
                  <a:pt x="72221" y="187485"/>
                  <a:pt x="66278" y="190000"/>
                </a:cubicBezTo>
                <a:cubicBezTo>
                  <a:pt x="65135" y="190457"/>
                  <a:pt x="64106" y="191086"/>
                  <a:pt x="63192" y="191886"/>
                </a:cubicBezTo>
                <a:cubicBezTo>
                  <a:pt x="62277" y="192686"/>
                  <a:pt x="61363" y="193543"/>
                  <a:pt x="60449" y="194458"/>
                </a:cubicBezTo>
                <a:cubicBezTo>
                  <a:pt x="60220" y="194686"/>
                  <a:pt x="60106" y="194915"/>
                  <a:pt x="60106" y="195144"/>
                </a:cubicBezTo>
                <a:cubicBezTo>
                  <a:pt x="60106" y="195372"/>
                  <a:pt x="59991" y="195486"/>
                  <a:pt x="59763" y="195486"/>
                </a:cubicBezTo>
                <a:cubicBezTo>
                  <a:pt x="58391" y="197772"/>
                  <a:pt x="57020" y="199887"/>
                  <a:pt x="55648" y="201830"/>
                </a:cubicBezTo>
                <a:cubicBezTo>
                  <a:pt x="54276" y="203773"/>
                  <a:pt x="52905" y="205773"/>
                  <a:pt x="51533" y="207831"/>
                </a:cubicBezTo>
                <a:cubicBezTo>
                  <a:pt x="48104" y="213774"/>
                  <a:pt x="44675" y="219661"/>
                  <a:pt x="41246" y="225490"/>
                </a:cubicBezTo>
                <a:cubicBezTo>
                  <a:pt x="37817" y="231319"/>
                  <a:pt x="34617" y="237320"/>
                  <a:pt x="31645" y="243492"/>
                </a:cubicBezTo>
                <a:cubicBezTo>
                  <a:pt x="30502" y="246007"/>
                  <a:pt x="29187" y="248521"/>
                  <a:pt x="27702" y="251036"/>
                </a:cubicBezTo>
                <a:cubicBezTo>
                  <a:pt x="26216" y="253551"/>
                  <a:pt x="24673" y="256065"/>
                  <a:pt x="23072" y="258580"/>
                </a:cubicBezTo>
                <a:cubicBezTo>
                  <a:pt x="22158" y="259951"/>
                  <a:pt x="20901" y="260980"/>
                  <a:pt x="19301" y="261666"/>
                </a:cubicBezTo>
                <a:cubicBezTo>
                  <a:pt x="18386" y="262123"/>
                  <a:pt x="17243" y="262580"/>
                  <a:pt x="15872" y="263037"/>
                </a:cubicBezTo>
                <a:cubicBezTo>
                  <a:pt x="12671" y="263723"/>
                  <a:pt x="9814" y="263495"/>
                  <a:pt x="7299" y="262352"/>
                </a:cubicBezTo>
                <a:cubicBezTo>
                  <a:pt x="6842" y="262352"/>
                  <a:pt x="6499" y="262237"/>
                  <a:pt x="6270" y="262009"/>
                </a:cubicBezTo>
                <a:cubicBezTo>
                  <a:pt x="6042" y="261780"/>
                  <a:pt x="5699" y="261552"/>
                  <a:pt x="5242" y="261323"/>
                </a:cubicBezTo>
                <a:cubicBezTo>
                  <a:pt x="4099" y="261094"/>
                  <a:pt x="3184" y="260637"/>
                  <a:pt x="2498" y="259951"/>
                </a:cubicBezTo>
                <a:cubicBezTo>
                  <a:pt x="1813" y="259266"/>
                  <a:pt x="1241" y="258465"/>
                  <a:pt x="784" y="257551"/>
                </a:cubicBezTo>
                <a:cubicBezTo>
                  <a:pt x="-130" y="256408"/>
                  <a:pt x="-245" y="255265"/>
                  <a:pt x="441" y="254122"/>
                </a:cubicBezTo>
                <a:cubicBezTo>
                  <a:pt x="1127" y="253208"/>
                  <a:pt x="1755" y="252465"/>
                  <a:pt x="2327" y="251893"/>
                </a:cubicBezTo>
                <a:cubicBezTo>
                  <a:pt x="2898" y="251322"/>
                  <a:pt x="3413" y="250465"/>
                  <a:pt x="3870" y="249321"/>
                </a:cubicBezTo>
                <a:cubicBezTo>
                  <a:pt x="7070" y="243835"/>
                  <a:pt x="10214" y="238349"/>
                  <a:pt x="13300" y="232862"/>
                </a:cubicBezTo>
                <a:cubicBezTo>
                  <a:pt x="16386" y="227376"/>
                  <a:pt x="19415" y="221661"/>
                  <a:pt x="22387" y="215717"/>
                </a:cubicBezTo>
                <a:cubicBezTo>
                  <a:pt x="23758" y="213203"/>
                  <a:pt x="22958" y="211717"/>
                  <a:pt x="19986" y="211260"/>
                </a:cubicBezTo>
                <a:lnTo>
                  <a:pt x="18615" y="211260"/>
                </a:lnTo>
                <a:cubicBezTo>
                  <a:pt x="16786" y="211488"/>
                  <a:pt x="15129" y="211374"/>
                  <a:pt x="13643" y="210917"/>
                </a:cubicBezTo>
                <a:cubicBezTo>
                  <a:pt x="12157" y="210459"/>
                  <a:pt x="10614" y="209888"/>
                  <a:pt x="9014" y="209202"/>
                </a:cubicBezTo>
                <a:cubicBezTo>
                  <a:pt x="8556" y="209202"/>
                  <a:pt x="7871" y="208745"/>
                  <a:pt x="6956" y="207831"/>
                </a:cubicBezTo>
                <a:cubicBezTo>
                  <a:pt x="5127" y="206459"/>
                  <a:pt x="4899" y="205087"/>
                  <a:pt x="6270" y="203716"/>
                </a:cubicBezTo>
                <a:cubicBezTo>
                  <a:pt x="6956" y="202573"/>
                  <a:pt x="7413" y="201887"/>
                  <a:pt x="7642" y="201658"/>
                </a:cubicBezTo>
                <a:cubicBezTo>
                  <a:pt x="9471" y="199601"/>
                  <a:pt x="11985" y="197544"/>
                  <a:pt x="15186" y="195486"/>
                </a:cubicBezTo>
                <a:cubicBezTo>
                  <a:pt x="17015" y="194572"/>
                  <a:pt x="18729" y="193772"/>
                  <a:pt x="20329" y="193086"/>
                </a:cubicBezTo>
                <a:cubicBezTo>
                  <a:pt x="21929" y="192400"/>
                  <a:pt x="23530" y="191600"/>
                  <a:pt x="25130" y="190686"/>
                </a:cubicBezTo>
                <a:cubicBezTo>
                  <a:pt x="27644" y="189543"/>
                  <a:pt x="29988" y="188514"/>
                  <a:pt x="32159" y="187600"/>
                </a:cubicBezTo>
                <a:cubicBezTo>
                  <a:pt x="34331" y="186685"/>
                  <a:pt x="36560" y="185657"/>
                  <a:pt x="38846" y="184514"/>
                </a:cubicBezTo>
                <a:cubicBezTo>
                  <a:pt x="41360" y="183371"/>
                  <a:pt x="43475" y="182056"/>
                  <a:pt x="45189" y="180570"/>
                </a:cubicBezTo>
                <a:cubicBezTo>
                  <a:pt x="46904" y="179084"/>
                  <a:pt x="48561" y="177427"/>
                  <a:pt x="50162" y="175598"/>
                </a:cubicBezTo>
                <a:cubicBezTo>
                  <a:pt x="52676" y="172398"/>
                  <a:pt x="55248" y="169140"/>
                  <a:pt x="57877" y="165826"/>
                </a:cubicBezTo>
                <a:cubicBezTo>
                  <a:pt x="60506" y="162511"/>
                  <a:pt x="63077" y="159253"/>
                  <a:pt x="65592" y="156053"/>
                </a:cubicBezTo>
                <a:cubicBezTo>
                  <a:pt x="69021" y="151938"/>
                  <a:pt x="72450" y="147823"/>
                  <a:pt x="75879" y="143709"/>
                </a:cubicBezTo>
                <a:cubicBezTo>
                  <a:pt x="79308" y="139594"/>
                  <a:pt x="82737" y="135593"/>
                  <a:pt x="86166" y="131707"/>
                </a:cubicBezTo>
                <a:cubicBezTo>
                  <a:pt x="90967" y="126449"/>
                  <a:pt x="95653" y="121191"/>
                  <a:pt x="100225" y="115934"/>
                </a:cubicBezTo>
                <a:cubicBezTo>
                  <a:pt x="104797" y="110676"/>
                  <a:pt x="109483" y="105418"/>
                  <a:pt x="114284" y="100160"/>
                </a:cubicBezTo>
                <a:cubicBezTo>
                  <a:pt x="117256" y="96960"/>
                  <a:pt x="120227" y="93874"/>
                  <a:pt x="123199" y="90902"/>
                </a:cubicBezTo>
                <a:cubicBezTo>
                  <a:pt x="126171" y="87930"/>
                  <a:pt x="129257" y="84844"/>
                  <a:pt x="132458" y="81644"/>
                </a:cubicBezTo>
                <a:cubicBezTo>
                  <a:pt x="134515" y="79586"/>
                  <a:pt x="136515" y="77529"/>
                  <a:pt x="138458" y="75471"/>
                </a:cubicBezTo>
                <a:cubicBezTo>
                  <a:pt x="140401" y="73414"/>
                  <a:pt x="142402" y="71357"/>
                  <a:pt x="144459" y="69299"/>
                </a:cubicBezTo>
                <a:cubicBezTo>
                  <a:pt x="145602" y="68156"/>
                  <a:pt x="146574" y="67070"/>
                  <a:pt x="147374" y="66042"/>
                </a:cubicBezTo>
                <a:cubicBezTo>
                  <a:pt x="148174" y="65013"/>
                  <a:pt x="149145" y="63927"/>
                  <a:pt x="150288" y="62784"/>
                </a:cubicBezTo>
                <a:cubicBezTo>
                  <a:pt x="151660" y="61641"/>
                  <a:pt x="153032" y="60441"/>
                  <a:pt x="154403" y="59184"/>
                </a:cubicBezTo>
                <a:cubicBezTo>
                  <a:pt x="155775" y="57926"/>
                  <a:pt x="157146" y="56612"/>
                  <a:pt x="158518" y="55240"/>
                </a:cubicBezTo>
                <a:cubicBezTo>
                  <a:pt x="160347" y="53183"/>
                  <a:pt x="162747" y="51011"/>
                  <a:pt x="165719" y="48725"/>
                </a:cubicBezTo>
                <a:cubicBezTo>
                  <a:pt x="166633" y="47811"/>
                  <a:pt x="167548" y="47011"/>
                  <a:pt x="168462" y="46325"/>
                </a:cubicBezTo>
                <a:cubicBezTo>
                  <a:pt x="169376" y="45639"/>
                  <a:pt x="170405" y="44953"/>
                  <a:pt x="171548" y="44268"/>
                </a:cubicBezTo>
                <a:cubicBezTo>
                  <a:pt x="176806" y="39924"/>
                  <a:pt x="180692" y="35124"/>
                  <a:pt x="183207" y="29866"/>
                </a:cubicBezTo>
                <a:cubicBezTo>
                  <a:pt x="183664" y="28951"/>
                  <a:pt x="184178" y="28094"/>
                  <a:pt x="184750" y="27294"/>
                </a:cubicBezTo>
                <a:cubicBezTo>
                  <a:pt x="185321" y="26494"/>
                  <a:pt x="185836" y="25522"/>
                  <a:pt x="186293" y="24379"/>
                </a:cubicBezTo>
                <a:cubicBezTo>
                  <a:pt x="187207" y="22779"/>
                  <a:pt x="188350" y="21693"/>
                  <a:pt x="189722" y="21122"/>
                </a:cubicBezTo>
                <a:cubicBezTo>
                  <a:pt x="191093" y="20550"/>
                  <a:pt x="192694" y="20150"/>
                  <a:pt x="194522" y="19922"/>
                </a:cubicBezTo>
                <a:close/>
                <a:moveTo>
                  <a:pt x="640864" y="205"/>
                </a:moveTo>
                <a:cubicBezTo>
                  <a:pt x="646808" y="776"/>
                  <a:pt x="652637" y="2319"/>
                  <a:pt x="658352" y="4834"/>
                </a:cubicBezTo>
                <a:cubicBezTo>
                  <a:pt x="659495" y="5291"/>
                  <a:pt x="660466" y="6091"/>
                  <a:pt x="661266" y="7234"/>
                </a:cubicBezTo>
                <a:cubicBezTo>
                  <a:pt x="662066" y="8377"/>
                  <a:pt x="662695" y="9292"/>
                  <a:pt x="663152" y="9978"/>
                </a:cubicBezTo>
                <a:cubicBezTo>
                  <a:pt x="664753" y="12721"/>
                  <a:pt x="664695" y="15007"/>
                  <a:pt x="662981" y="16836"/>
                </a:cubicBezTo>
                <a:cubicBezTo>
                  <a:pt x="661266" y="18664"/>
                  <a:pt x="658466" y="19579"/>
                  <a:pt x="654580" y="19579"/>
                </a:cubicBezTo>
                <a:lnTo>
                  <a:pt x="651494" y="19579"/>
                </a:lnTo>
                <a:cubicBezTo>
                  <a:pt x="646922" y="17064"/>
                  <a:pt x="642636" y="16435"/>
                  <a:pt x="638635" y="17693"/>
                </a:cubicBezTo>
                <a:cubicBezTo>
                  <a:pt x="634635" y="18950"/>
                  <a:pt x="630348" y="20493"/>
                  <a:pt x="625776" y="22322"/>
                </a:cubicBezTo>
                <a:cubicBezTo>
                  <a:pt x="619376" y="23922"/>
                  <a:pt x="613432" y="26208"/>
                  <a:pt x="607946" y="29180"/>
                </a:cubicBezTo>
                <a:cubicBezTo>
                  <a:pt x="602459" y="32152"/>
                  <a:pt x="597430" y="35581"/>
                  <a:pt x="592858" y="39467"/>
                </a:cubicBezTo>
                <a:cubicBezTo>
                  <a:pt x="590800" y="41296"/>
                  <a:pt x="588857" y="43010"/>
                  <a:pt x="587029" y="44610"/>
                </a:cubicBezTo>
                <a:cubicBezTo>
                  <a:pt x="585200" y="46211"/>
                  <a:pt x="583142" y="47811"/>
                  <a:pt x="580856" y="49411"/>
                </a:cubicBezTo>
                <a:cubicBezTo>
                  <a:pt x="579485" y="50783"/>
                  <a:pt x="578228" y="51983"/>
                  <a:pt x="577084" y="53011"/>
                </a:cubicBezTo>
                <a:cubicBezTo>
                  <a:pt x="575942" y="54040"/>
                  <a:pt x="574684" y="55126"/>
                  <a:pt x="573313" y="56269"/>
                </a:cubicBezTo>
                <a:cubicBezTo>
                  <a:pt x="568055" y="59012"/>
                  <a:pt x="563654" y="62041"/>
                  <a:pt x="560111" y="65356"/>
                </a:cubicBezTo>
                <a:cubicBezTo>
                  <a:pt x="556568" y="68671"/>
                  <a:pt x="552853" y="71928"/>
                  <a:pt x="548967" y="75129"/>
                </a:cubicBezTo>
                <a:cubicBezTo>
                  <a:pt x="541880" y="81301"/>
                  <a:pt x="535594" y="87702"/>
                  <a:pt x="530107" y="94331"/>
                </a:cubicBezTo>
                <a:cubicBezTo>
                  <a:pt x="524621" y="100960"/>
                  <a:pt x="518906" y="107590"/>
                  <a:pt x="512962" y="114219"/>
                </a:cubicBezTo>
                <a:cubicBezTo>
                  <a:pt x="512048" y="115591"/>
                  <a:pt x="511419" y="116962"/>
                  <a:pt x="511076" y="118334"/>
                </a:cubicBezTo>
                <a:cubicBezTo>
                  <a:pt x="510733" y="119706"/>
                  <a:pt x="509876" y="121077"/>
                  <a:pt x="508504" y="122449"/>
                </a:cubicBezTo>
                <a:cubicBezTo>
                  <a:pt x="513762" y="123363"/>
                  <a:pt x="518506" y="123592"/>
                  <a:pt x="522735" y="123135"/>
                </a:cubicBezTo>
                <a:cubicBezTo>
                  <a:pt x="526964" y="122677"/>
                  <a:pt x="531022" y="121992"/>
                  <a:pt x="534908" y="121077"/>
                </a:cubicBezTo>
                <a:cubicBezTo>
                  <a:pt x="541994" y="118334"/>
                  <a:pt x="549310" y="116277"/>
                  <a:pt x="556853" y="114905"/>
                </a:cubicBezTo>
                <a:cubicBezTo>
                  <a:pt x="564397" y="113533"/>
                  <a:pt x="571941" y="112276"/>
                  <a:pt x="579485" y="111133"/>
                </a:cubicBezTo>
                <a:cubicBezTo>
                  <a:pt x="605088" y="108390"/>
                  <a:pt x="629091" y="112733"/>
                  <a:pt x="651494" y="124163"/>
                </a:cubicBezTo>
                <a:cubicBezTo>
                  <a:pt x="661324" y="129192"/>
                  <a:pt x="667953" y="136793"/>
                  <a:pt x="671382" y="146966"/>
                </a:cubicBezTo>
                <a:cubicBezTo>
                  <a:pt x="674811" y="157139"/>
                  <a:pt x="674011" y="167712"/>
                  <a:pt x="668982" y="178684"/>
                </a:cubicBezTo>
                <a:cubicBezTo>
                  <a:pt x="668296" y="180513"/>
                  <a:pt x="667039" y="182571"/>
                  <a:pt x="665210" y="184857"/>
                </a:cubicBezTo>
                <a:cubicBezTo>
                  <a:pt x="663381" y="187143"/>
                  <a:pt x="661895" y="189543"/>
                  <a:pt x="660752" y="192057"/>
                </a:cubicBezTo>
                <a:cubicBezTo>
                  <a:pt x="656180" y="200287"/>
                  <a:pt x="650465" y="207431"/>
                  <a:pt x="643607" y="213488"/>
                </a:cubicBezTo>
                <a:cubicBezTo>
                  <a:pt x="636749" y="219546"/>
                  <a:pt x="629091" y="225319"/>
                  <a:pt x="620633" y="230805"/>
                </a:cubicBezTo>
                <a:cubicBezTo>
                  <a:pt x="619947" y="231262"/>
                  <a:pt x="619090" y="231548"/>
                  <a:pt x="618061" y="231662"/>
                </a:cubicBezTo>
                <a:cubicBezTo>
                  <a:pt x="617032" y="231776"/>
                  <a:pt x="616175" y="232177"/>
                  <a:pt x="615489" y="232862"/>
                </a:cubicBezTo>
                <a:cubicBezTo>
                  <a:pt x="612975" y="235148"/>
                  <a:pt x="609203" y="237720"/>
                  <a:pt x="604174" y="240578"/>
                </a:cubicBezTo>
                <a:cubicBezTo>
                  <a:pt x="599144" y="243435"/>
                  <a:pt x="593429" y="246235"/>
                  <a:pt x="587029" y="248979"/>
                </a:cubicBezTo>
                <a:cubicBezTo>
                  <a:pt x="580628" y="251722"/>
                  <a:pt x="573941" y="254294"/>
                  <a:pt x="566969" y="256694"/>
                </a:cubicBezTo>
                <a:cubicBezTo>
                  <a:pt x="559997" y="259094"/>
                  <a:pt x="553253" y="260980"/>
                  <a:pt x="546738" y="262352"/>
                </a:cubicBezTo>
                <a:cubicBezTo>
                  <a:pt x="540223" y="263723"/>
                  <a:pt x="534279" y="264466"/>
                  <a:pt x="528907" y="264581"/>
                </a:cubicBezTo>
                <a:cubicBezTo>
                  <a:pt x="523535" y="264695"/>
                  <a:pt x="519363" y="263838"/>
                  <a:pt x="516391" y="262009"/>
                </a:cubicBezTo>
                <a:cubicBezTo>
                  <a:pt x="515248" y="261094"/>
                  <a:pt x="513991" y="260066"/>
                  <a:pt x="512619" y="258923"/>
                </a:cubicBezTo>
                <a:cubicBezTo>
                  <a:pt x="511248" y="257780"/>
                  <a:pt x="509876" y="256637"/>
                  <a:pt x="508504" y="255494"/>
                </a:cubicBezTo>
                <a:cubicBezTo>
                  <a:pt x="506676" y="253665"/>
                  <a:pt x="505647" y="252008"/>
                  <a:pt x="505418" y="250522"/>
                </a:cubicBezTo>
                <a:cubicBezTo>
                  <a:pt x="505190" y="249036"/>
                  <a:pt x="505076" y="247378"/>
                  <a:pt x="505076" y="245550"/>
                </a:cubicBezTo>
                <a:cubicBezTo>
                  <a:pt x="505533" y="243035"/>
                  <a:pt x="505876" y="240463"/>
                  <a:pt x="506104" y="237834"/>
                </a:cubicBezTo>
                <a:cubicBezTo>
                  <a:pt x="506333" y="235205"/>
                  <a:pt x="506790" y="232862"/>
                  <a:pt x="507476" y="230805"/>
                </a:cubicBezTo>
                <a:cubicBezTo>
                  <a:pt x="507933" y="228062"/>
                  <a:pt x="508562" y="225490"/>
                  <a:pt x="509362" y="223090"/>
                </a:cubicBezTo>
                <a:cubicBezTo>
                  <a:pt x="510162" y="220689"/>
                  <a:pt x="511362" y="218118"/>
                  <a:pt x="512962" y="215374"/>
                </a:cubicBezTo>
                <a:cubicBezTo>
                  <a:pt x="514791" y="211945"/>
                  <a:pt x="516963" y="208402"/>
                  <a:pt x="519477" y="204745"/>
                </a:cubicBezTo>
                <a:cubicBezTo>
                  <a:pt x="521992" y="201087"/>
                  <a:pt x="524506" y="197315"/>
                  <a:pt x="527021" y="193429"/>
                </a:cubicBezTo>
                <a:cubicBezTo>
                  <a:pt x="527707" y="192743"/>
                  <a:pt x="528336" y="191943"/>
                  <a:pt x="528907" y="191029"/>
                </a:cubicBezTo>
                <a:cubicBezTo>
                  <a:pt x="529479" y="190114"/>
                  <a:pt x="530107" y="189314"/>
                  <a:pt x="530793" y="188628"/>
                </a:cubicBezTo>
                <a:lnTo>
                  <a:pt x="537308" y="188628"/>
                </a:lnTo>
                <a:cubicBezTo>
                  <a:pt x="537308" y="189314"/>
                  <a:pt x="537537" y="190114"/>
                  <a:pt x="537994" y="191029"/>
                </a:cubicBezTo>
                <a:cubicBezTo>
                  <a:pt x="538451" y="191943"/>
                  <a:pt x="538680" y="192743"/>
                  <a:pt x="538680" y="193429"/>
                </a:cubicBezTo>
                <a:cubicBezTo>
                  <a:pt x="537537" y="196401"/>
                  <a:pt x="536222" y="199487"/>
                  <a:pt x="534736" y="202687"/>
                </a:cubicBezTo>
                <a:cubicBezTo>
                  <a:pt x="533250" y="205887"/>
                  <a:pt x="531765" y="209202"/>
                  <a:pt x="530279" y="212631"/>
                </a:cubicBezTo>
                <a:cubicBezTo>
                  <a:pt x="528793" y="216060"/>
                  <a:pt x="527593" y="219546"/>
                  <a:pt x="526678" y="223090"/>
                </a:cubicBezTo>
                <a:cubicBezTo>
                  <a:pt x="525764" y="226633"/>
                  <a:pt x="525535" y="230348"/>
                  <a:pt x="525992" y="234234"/>
                </a:cubicBezTo>
                <a:cubicBezTo>
                  <a:pt x="525992" y="238577"/>
                  <a:pt x="526964" y="241606"/>
                  <a:pt x="528907" y="243321"/>
                </a:cubicBezTo>
                <a:cubicBezTo>
                  <a:pt x="530850" y="245035"/>
                  <a:pt x="534108" y="246121"/>
                  <a:pt x="538680" y="246578"/>
                </a:cubicBezTo>
                <a:cubicBezTo>
                  <a:pt x="541880" y="246578"/>
                  <a:pt x="545023" y="246464"/>
                  <a:pt x="548109" y="246235"/>
                </a:cubicBezTo>
                <a:cubicBezTo>
                  <a:pt x="551196" y="246007"/>
                  <a:pt x="554110" y="245207"/>
                  <a:pt x="556853" y="243835"/>
                </a:cubicBezTo>
                <a:cubicBezTo>
                  <a:pt x="563026" y="240863"/>
                  <a:pt x="569312" y="238520"/>
                  <a:pt x="575713" y="236806"/>
                </a:cubicBezTo>
                <a:cubicBezTo>
                  <a:pt x="582114" y="235091"/>
                  <a:pt x="588172" y="233319"/>
                  <a:pt x="593887" y="231491"/>
                </a:cubicBezTo>
                <a:cubicBezTo>
                  <a:pt x="599373" y="229433"/>
                  <a:pt x="604917" y="226290"/>
                  <a:pt x="610517" y="222061"/>
                </a:cubicBezTo>
                <a:cubicBezTo>
                  <a:pt x="616118" y="217832"/>
                  <a:pt x="621319" y="213203"/>
                  <a:pt x="626119" y="208173"/>
                </a:cubicBezTo>
                <a:cubicBezTo>
                  <a:pt x="630920" y="203144"/>
                  <a:pt x="635263" y="197944"/>
                  <a:pt x="639149" y="192572"/>
                </a:cubicBezTo>
                <a:cubicBezTo>
                  <a:pt x="643036" y="187200"/>
                  <a:pt x="646007" y="182228"/>
                  <a:pt x="648065" y="177656"/>
                </a:cubicBezTo>
                <a:cubicBezTo>
                  <a:pt x="649894" y="173312"/>
                  <a:pt x="651151" y="168740"/>
                  <a:pt x="651837" y="163940"/>
                </a:cubicBezTo>
                <a:cubicBezTo>
                  <a:pt x="652522" y="159139"/>
                  <a:pt x="652408" y="154110"/>
                  <a:pt x="651494" y="148852"/>
                </a:cubicBezTo>
                <a:cubicBezTo>
                  <a:pt x="651037" y="144509"/>
                  <a:pt x="649379" y="140794"/>
                  <a:pt x="646522" y="137708"/>
                </a:cubicBezTo>
                <a:cubicBezTo>
                  <a:pt x="643664" y="134622"/>
                  <a:pt x="640292" y="131821"/>
                  <a:pt x="636406" y="129307"/>
                </a:cubicBezTo>
                <a:cubicBezTo>
                  <a:pt x="631148" y="126792"/>
                  <a:pt x="626119" y="125020"/>
                  <a:pt x="621319" y="123992"/>
                </a:cubicBezTo>
                <a:cubicBezTo>
                  <a:pt x="616518" y="122963"/>
                  <a:pt x="611260" y="122449"/>
                  <a:pt x="605545" y="122449"/>
                </a:cubicBezTo>
                <a:cubicBezTo>
                  <a:pt x="596858" y="122449"/>
                  <a:pt x="587886" y="123020"/>
                  <a:pt x="578628" y="124163"/>
                </a:cubicBezTo>
                <a:cubicBezTo>
                  <a:pt x="569369" y="125306"/>
                  <a:pt x="560282" y="127592"/>
                  <a:pt x="551367" y="131021"/>
                </a:cubicBezTo>
                <a:cubicBezTo>
                  <a:pt x="542680" y="133993"/>
                  <a:pt x="533879" y="136393"/>
                  <a:pt x="524964" y="138222"/>
                </a:cubicBezTo>
                <a:cubicBezTo>
                  <a:pt x="521992" y="138679"/>
                  <a:pt x="519477" y="139137"/>
                  <a:pt x="517420" y="139594"/>
                </a:cubicBezTo>
                <a:cubicBezTo>
                  <a:pt x="515362" y="140051"/>
                  <a:pt x="513305" y="140280"/>
                  <a:pt x="511248" y="140280"/>
                </a:cubicBezTo>
                <a:cubicBezTo>
                  <a:pt x="506904" y="140280"/>
                  <a:pt x="502904" y="139365"/>
                  <a:pt x="499246" y="137536"/>
                </a:cubicBezTo>
                <a:cubicBezTo>
                  <a:pt x="495589" y="135708"/>
                  <a:pt x="492845" y="132964"/>
                  <a:pt x="491017" y="129307"/>
                </a:cubicBezTo>
                <a:cubicBezTo>
                  <a:pt x="489416" y="127478"/>
                  <a:pt x="488216" y="125821"/>
                  <a:pt x="487416" y="124335"/>
                </a:cubicBezTo>
                <a:cubicBezTo>
                  <a:pt x="486616" y="122849"/>
                  <a:pt x="485987" y="121306"/>
                  <a:pt x="485530" y="119706"/>
                </a:cubicBezTo>
                <a:cubicBezTo>
                  <a:pt x="494674" y="107818"/>
                  <a:pt x="504561" y="96617"/>
                  <a:pt x="515191" y="86101"/>
                </a:cubicBezTo>
                <a:cubicBezTo>
                  <a:pt x="525821" y="75586"/>
                  <a:pt x="536508" y="65299"/>
                  <a:pt x="547252" y="55240"/>
                </a:cubicBezTo>
                <a:cubicBezTo>
                  <a:pt x="549995" y="52726"/>
                  <a:pt x="552853" y="50440"/>
                  <a:pt x="555825" y="48382"/>
                </a:cubicBezTo>
                <a:cubicBezTo>
                  <a:pt x="558796" y="46325"/>
                  <a:pt x="561654" y="44153"/>
                  <a:pt x="564397" y="41867"/>
                </a:cubicBezTo>
                <a:cubicBezTo>
                  <a:pt x="566226" y="39810"/>
                  <a:pt x="568169" y="37924"/>
                  <a:pt x="570226" y="36209"/>
                </a:cubicBezTo>
                <a:cubicBezTo>
                  <a:pt x="572284" y="34495"/>
                  <a:pt x="574227" y="32838"/>
                  <a:pt x="576056" y="31237"/>
                </a:cubicBezTo>
                <a:cubicBezTo>
                  <a:pt x="577656" y="29180"/>
                  <a:pt x="579828" y="27694"/>
                  <a:pt x="582571" y="26780"/>
                </a:cubicBezTo>
                <a:cubicBezTo>
                  <a:pt x="585314" y="26094"/>
                  <a:pt x="587543" y="25179"/>
                  <a:pt x="589257" y="24036"/>
                </a:cubicBezTo>
                <a:cubicBezTo>
                  <a:pt x="590972" y="22893"/>
                  <a:pt x="592172" y="21065"/>
                  <a:pt x="592858" y="18550"/>
                </a:cubicBezTo>
                <a:cubicBezTo>
                  <a:pt x="593315" y="16721"/>
                  <a:pt x="594230" y="15178"/>
                  <a:pt x="595601" y="13921"/>
                </a:cubicBezTo>
                <a:cubicBezTo>
                  <a:pt x="596973" y="12664"/>
                  <a:pt x="598573" y="11692"/>
                  <a:pt x="600402" y="11006"/>
                </a:cubicBezTo>
                <a:cubicBezTo>
                  <a:pt x="603602" y="9863"/>
                  <a:pt x="607031" y="8320"/>
                  <a:pt x="610689" y="6377"/>
                </a:cubicBezTo>
                <a:cubicBezTo>
                  <a:pt x="614346" y="4434"/>
                  <a:pt x="618118" y="3005"/>
                  <a:pt x="622004" y="2091"/>
                </a:cubicBezTo>
                <a:cubicBezTo>
                  <a:pt x="628634" y="262"/>
                  <a:pt x="634920" y="-367"/>
                  <a:pt x="640864" y="205"/>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22A70788-9060-4848-9F8E-DBA09CBFC69D}"/>
              </a:ext>
            </a:extLst>
          </p:cNvPr>
          <p:cNvSpPr txBox="1"/>
          <p:nvPr/>
        </p:nvSpPr>
        <p:spPr>
          <a:xfrm>
            <a:off x="730187" y="9755286"/>
            <a:ext cx="4315342" cy="461665"/>
          </a:xfrm>
          <a:prstGeom prst="rect">
            <a:avLst/>
          </a:prstGeom>
          <a:noFill/>
        </p:spPr>
        <p:txBody>
          <a:bodyPr wrap="square" rtlCol="0">
            <a:spAutoFit/>
          </a:bodyPr>
          <a:lstStyle/>
          <a:p>
            <a:r>
              <a:rPr lang="en-US" altLang="zh-CN" sz="1200" dirty="0">
                <a:solidFill>
                  <a:srgbClr val="000000"/>
                </a:solidFill>
              </a:rPr>
              <a:t>Understanding and supporting the progression needs of care-experienced learners</a:t>
            </a:r>
            <a:endParaRPr lang="zh-CN" altLang="en-US" sz="1200" dirty="0">
              <a:solidFill>
                <a:srgbClr val="000000"/>
              </a:solidFill>
            </a:endParaRPr>
          </a:p>
        </p:txBody>
      </p:sp>
      <p:sp>
        <p:nvSpPr>
          <p:cNvPr id="16" name="TextBox 15">
            <a:extLst>
              <a:ext uri="{FF2B5EF4-FFF2-40B4-BE49-F238E27FC236}">
                <a16:creationId xmlns:a16="http://schemas.microsoft.com/office/drawing/2014/main" id="{E80F1059-7674-8345-BD05-26B51CC854FC}"/>
              </a:ext>
            </a:extLst>
          </p:cNvPr>
          <p:cNvSpPr txBox="1"/>
          <p:nvPr/>
        </p:nvSpPr>
        <p:spPr>
          <a:xfrm>
            <a:off x="617678" y="2459775"/>
            <a:ext cx="4248150" cy="769441"/>
          </a:xfrm>
          <a:prstGeom prst="rect">
            <a:avLst/>
          </a:prstGeom>
          <a:noFill/>
        </p:spPr>
        <p:txBody>
          <a:bodyPr>
            <a:spAutoFit/>
          </a:bodyPr>
          <a:lstStyle>
            <a:defPPr>
              <a:defRPr lang="zh-CN"/>
            </a:defPPr>
            <a:lvl1pPr>
              <a:defRPr sz="4800" spc="300">
                <a:solidFill>
                  <a:schemeClr val="bg1"/>
                </a:solidFill>
                <a:latin typeface="Montserrat ExtraBold" panose="00000900000000000000" pitchFamily="50" charset="0"/>
              </a:defRPr>
            </a:lvl1pPr>
          </a:lstStyle>
          <a:p>
            <a:pPr eaLnBrk="1" fontAlgn="auto" hangingPunct="1">
              <a:spcBef>
                <a:spcPts val="0"/>
              </a:spcBef>
              <a:spcAft>
                <a:spcPts val="0"/>
              </a:spcAft>
              <a:defRPr/>
            </a:pPr>
            <a:r>
              <a:rPr lang="en-US" altLang="zh-CN" sz="4400" dirty="0">
                <a:solidFill>
                  <a:schemeClr val="tx1">
                    <a:lumMod val="85000"/>
                    <a:lumOff val="15000"/>
                  </a:schemeClr>
                </a:solidFill>
              </a:rPr>
              <a:t>Aims</a:t>
            </a:r>
          </a:p>
        </p:txBody>
      </p:sp>
      <p:sp>
        <p:nvSpPr>
          <p:cNvPr id="19" name="Rectangle 1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DC3C6026-950F-804C-902C-5F2BB9A156BF}"/>
              </a:ext>
            </a:extLst>
          </p:cNvPr>
          <p:cNvSpPr/>
          <p:nvPr/>
        </p:nvSpPr>
        <p:spPr>
          <a:xfrm>
            <a:off x="617678" y="3429376"/>
            <a:ext cx="7709893" cy="5888022"/>
          </a:xfrm>
          <a:prstGeom prst="rect">
            <a:avLst/>
          </a:prstGeom>
        </p:spPr>
        <p:txBody>
          <a:bodyPr wrap="square">
            <a:spAutoFit/>
          </a:bodyPr>
          <a:lstStyle/>
          <a:p>
            <a:pPr marL="285750" indent="-285750">
              <a:lnSpc>
                <a:spcPct val="150000"/>
              </a:lnSpc>
              <a:spcBef>
                <a:spcPts val="1200"/>
              </a:spcBef>
              <a:buFont typeface="Arial" panose="020B0604020202020204" pitchFamily="34" charset="0"/>
              <a:buChar char="•"/>
            </a:pPr>
            <a:r>
              <a:rPr lang="es-ES" altLang="zh-CN" sz="2000" dirty="0" err="1">
                <a:solidFill>
                  <a:srgbClr val="000000"/>
                </a:solidFill>
                <a:ea typeface="Lato Light" panose="020F0502020204030203" pitchFamily="34" charset="0"/>
                <a:cs typeface="Lato Light" panose="020F0502020204030203" pitchFamily="34" charset="0"/>
              </a:rPr>
              <a:t>Develop</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your</a:t>
            </a:r>
            <a:r>
              <a:rPr lang="es-ES" altLang="zh-CN" sz="2000" dirty="0">
                <a:solidFill>
                  <a:srgbClr val="000000"/>
                </a:solidFill>
                <a:ea typeface="Lato Light" panose="020F0502020204030203" pitchFamily="34" charset="0"/>
                <a:cs typeface="Lato Light" panose="020F0502020204030203" pitchFamily="34" charset="0"/>
              </a:rPr>
              <a:t> knowledge </a:t>
            </a:r>
            <a:r>
              <a:rPr lang="es-ES" altLang="zh-CN" sz="2000" dirty="0" err="1">
                <a:solidFill>
                  <a:srgbClr val="000000"/>
                </a:solidFill>
                <a:ea typeface="Lato Light" panose="020F0502020204030203" pitchFamily="34" charset="0"/>
                <a:cs typeface="Lato Light" panose="020F0502020204030203" pitchFamily="34" charset="0"/>
              </a:rPr>
              <a:t>about</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the</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barriers</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to</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higher</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education</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for</a:t>
            </a:r>
            <a:r>
              <a:rPr lang="es-ES" altLang="zh-CN" sz="2000" dirty="0">
                <a:solidFill>
                  <a:srgbClr val="000000"/>
                </a:solidFill>
                <a:ea typeface="Lato Light" panose="020F0502020204030203" pitchFamily="34" charset="0"/>
                <a:cs typeface="Lato Light" panose="020F0502020204030203" pitchFamily="34" charset="0"/>
              </a:rPr>
              <a:t> care-</a:t>
            </a:r>
            <a:r>
              <a:rPr lang="es-ES" altLang="zh-CN" sz="2000" dirty="0" err="1">
                <a:solidFill>
                  <a:srgbClr val="000000"/>
                </a:solidFill>
                <a:ea typeface="Lato Light" panose="020F0502020204030203" pitchFamily="34" charset="0"/>
                <a:cs typeface="Lato Light" panose="020F0502020204030203" pitchFamily="34" charset="0"/>
              </a:rPr>
              <a:t>experienced</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young</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people</a:t>
            </a:r>
            <a:r>
              <a:rPr lang="es-ES" altLang="zh-CN" sz="2000" dirty="0">
                <a:solidFill>
                  <a:srgbClr val="000000"/>
                </a:solidFill>
                <a:ea typeface="Lato Light" panose="020F0502020204030203" pitchFamily="34" charset="0"/>
                <a:cs typeface="Lato Light" panose="020F0502020204030203" pitchFamily="34" charset="0"/>
              </a:rPr>
              <a:t>.</a:t>
            </a:r>
          </a:p>
          <a:p>
            <a:pPr marL="285750" indent="-285750">
              <a:lnSpc>
                <a:spcPct val="150000"/>
              </a:lnSpc>
              <a:spcBef>
                <a:spcPts val="1200"/>
              </a:spcBef>
              <a:buFont typeface="Arial" panose="020B0604020202020204" pitchFamily="34" charset="0"/>
              <a:buChar char="•"/>
            </a:pPr>
            <a:endParaRPr lang="es-ES" altLang="zh-CN" sz="2000" dirty="0">
              <a:solidFill>
                <a:srgbClr val="000000"/>
              </a:solidFill>
              <a:ea typeface="Lato Light" panose="020F0502020204030203" pitchFamily="34" charset="0"/>
              <a:cs typeface="Lato Light" panose="020F0502020204030203" pitchFamily="34" charset="0"/>
            </a:endParaRPr>
          </a:p>
          <a:p>
            <a:pPr marL="285750" indent="-285750">
              <a:lnSpc>
                <a:spcPct val="150000"/>
              </a:lnSpc>
              <a:spcBef>
                <a:spcPts val="1200"/>
              </a:spcBef>
              <a:buFont typeface="Arial" panose="020B0604020202020204" pitchFamily="34" charset="0"/>
              <a:buChar char="•"/>
            </a:pPr>
            <a:r>
              <a:rPr lang="es-ES" altLang="zh-CN" sz="2000" dirty="0" err="1">
                <a:solidFill>
                  <a:srgbClr val="000000"/>
                </a:solidFill>
                <a:ea typeface="Lato Light" panose="020F0502020204030203" pitchFamily="34" charset="0"/>
                <a:cs typeface="Lato Light" panose="020F0502020204030203" pitchFamily="34" charset="0"/>
              </a:rPr>
              <a:t>Develop</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your</a:t>
            </a:r>
            <a:r>
              <a:rPr lang="es-ES" altLang="zh-CN" sz="2000" dirty="0">
                <a:solidFill>
                  <a:srgbClr val="000000"/>
                </a:solidFill>
                <a:ea typeface="Lato Light" panose="020F0502020204030203" pitchFamily="34" charset="0"/>
                <a:cs typeface="Lato Light" panose="020F0502020204030203" pitchFamily="34" charset="0"/>
              </a:rPr>
              <a:t> knowledge </a:t>
            </a:r>
            <a:r>
              <a:rPr lang="es-ES" altLang="zh-CN" sz="2000" dirty="0" err="1">
                <a:solidFill>
                  <a:srgbClr val="000000"/>
                </a:solidFill>
                <a:ea typeface="Lato Light" panose="020F0502020204030203" pitchFamily="34" charset="0"/>
                <a:cs typeface="Lato Light" panose="020F0502020204030203" pitchFamily="34" charset="0"/>
              </a:rPr>
              <a:t>about</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the</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support</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available</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to</a:t>
            </a:r>
            <a:r>
              <a:rPr lang="es-ES" altLang="zh-CN" sz="2000" dirty="0">
                <a:solidFill>
                  <a:srgbClr val="000000"/>
                </a:solidFill>
                <a:ea typeface="Lato Light" panose="020F0502020204030203" pitchFamily="34" charset="0"/>
                <a:cs typeface="Lato Light" panose="020F0502020204030203" pitchFamily="34" charset="0"/>
              </a:rPr>
              <a:t> care-</a:t>
            </a:r>
            <a:r>
              <a:rPr lang="es-ES" altLang="zh-CN" sz="2000" dirty="0" err="1">
                <a:solidFill>
                  <a:srgbClr val="000000"/>
                </a:solidFill>
                <a:ea typeface="Lato Light" panose="020F0502020204030203" pitchFamily="34" charset="0"/>
                <a:cs typeface="Lato Light" panose="020F0502020204030203" pitchFamily="34" charset="0"/>
              </a:rPr>
              <a:t>experienced</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learners</a:t>
            </a:r>
            <a:r>
              <a:rPr lang="es-ES" altLang="zh-CN" sz="2000" dirty="0">
                <a:solidFill>
                  <a:srgbClr val="000000"/>
                </a:solidFill>
                <a:ea typeface="Lato Light" panose="020F0502020204030203" pitchFamily="34" charset="0"/>
                <a:cs typeface="Lato Light" panose="020F0502020204030203" pitchFamily="34" charset="0"/>
              </a:rPr>
              <a:t> at </a:t>
            </a:r>
            <a:r>
              <a:rPr lang="es-ES" altLang="zh-CN" sz="2000" dirty="0" err="1">
                <a:solidFill>
                  <a:srgbClr val="000000"/>
                </a:solidFill>
                <a:ea typeface="Lato Light" panose="020F0502020204030203" pitchFamily="34" charset="0"/>
                <a:cs typeface="Lato Light" panose="020F0502020204030203" pitchFamily="34" charset="0"/>
              </a:rPr>
              <a:t>different</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stages</a:t>
            </a:r>
            <a:r>
              <a:rPr lang="es-ES" altLang="zh-CN" sz="2000" dirty="0">
                <a:solidFill>
                  <a:srgbClr val="000000"/>
                </a:solidFill>
                <a:ea typeface="Lato Light" panose="020F0502020204030203" pitchFamily="34" charset="0"/>
                <a:cs typeface="Lato Light" panose="020F0502020204030203" pitchFamily="34" charset="0"/>
              </a:rPr>
              <a:t> in </a:t>
            </a:r>
            <a:r>
              <a:rPr lang="es-ES" altLang="zh-CN" sz="2000" dirty="0" err="1">
                <a:solidFill>
                  <a:srgbClr val="000000"/>
                </a:solidFill>
                <a:ea typeface="Lato Light" panose="020F0502020204030203" pitchFamily="34" charset="0"/>
                <a:cs typeface="Lato Light" panose="020F0502020204030203" pitchFamily="34" charset="0"/>
              </a:rPr>
              <a:t>their</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journey</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to</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higher</a:t>
            </a:r>
            <a:r>
              <a:rPr lang="es-ES" altLang="zh-CN" sz="2000" dirty="0">
                <a:solidFill>
                  <a:srgbClr val="000000"/>
                </a:solidFill>
                <a:ea typeface="Lato Light" panose="020F0502020204030203" pitchFamily="34" charset="0"/>
                <a:cs typeface="Lato Light" panose="020F0502020204030203" pitchFamily="34" charset="0"/>
              </a:rPr>
              <a:t> Education.</a:t>
            </a:r>
          </a:p>
          <a:p>
            <a:pPr marL="285750" indent="-285750">
              <a:lnSpc>
                <a:spcPct val="150000"/>
              </a:lnSpc>
              <a:spcBef>
                <a:spcPts val="1200"/>
              </a:spcBef>
              <a:buFont typeface="Arial" panose="020B0604020202020204" pitchFamily="34" charset="0"/>
              <a:buChar char="•"/>
            </a:pPr>
            <a:endParaRPr lang="es-ES" altLang="zh-CN" sz="2000" dirty="0">
              <a:solidFill>
                <a:srgbClr val="000000"/>
              </a:solidFill>
              <a:ea typeface="Lato Light" panose="020F0502020204030203" pitchFamily="34" charset="0"/>
              <a:cs typeface="Lato Light" panose="020F0502020204030203" pitchFamily="34" charset="0"/>
            </a:endParaRPr>
          </a:p>
          <a:p>
            <a:pPr marL="285750" indent="-285750">
              <a:lnSpc>
                <a:spcPct val="150000"/>
              </a:lnSpc>
              <a:spcBef>
                <a:spcPts val="1200"/>
              </a:spcBef>
              <a:buFont typeface="Arial" panose="020B0604020202020204" pitchFamily="34" charset="0"/>
              <a:buChar char="•"/>
            </a:pPr>
            <a:r>
              <a:rPr lang="es-ES" altLang="zh-CN" sz="2000" dirty="0" err="1">
                <a:solidFill>
                  <a:srgbClr val="000000"/>
                </a:solidFill>
                <a:ea typeface="Lato Light" panose="020F0502020204030203" pitchFamily="34" charset="0"/>
                <a:cs typeface="Lato Light" panose="020F0502020204030203" pitchFamily="34" charset="0"/>
              </a:rPr>
              <a:t>Help</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you</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to</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support</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the</a:t>
            </a:r>
            <a:r>
              <a:rPr lang="es-ES" altLang="zh-CN" sz="2000" dirty="0">
                <a:solidFill>
                  <a:srgbClr val="000000"/>
                </a:solidFill>
                <a:ea typeface="Lato Light" panose="020F0502020204030203" pitchFamily="34" charset="0"/>
                <a:cs typeface="Lato Light" panose="020F0502020204030203" pitchFamily="34" charset="0"/>
              </a:rPr>
              <a:t> care-</a:t>
            </a:r>
            <a:r>
              <a:rPr lang="es-ES" altLang="zh-CN" sz="2000" dirty="0" err="1">
                <a:solidFill>
                  <a:srgbClr val="000000"/>
                </a:solidFill>
                <a:ea typeface="Lato Light" panose="020F0502020204030203" pitchFamily="34" charset="0"/>
                <a:cs typeface="Lato Light" panose="020F0502020204030203" pitchFamily="34" charset="0"/>
              </a:rPr>
              <a:t>experienced</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young</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people</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you</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work</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with</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to</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progress</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to</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higher</a:t>
            </a:r>
            <a:r>
              <a:rPr lang="es-ES" altLang="zh-CN" sz="2000" dirty="0">
                <a:solidFill>
                  <a:srgbClr val="000000"/>
                </a:solidFill>
                <a:ea typeface="Lato Light" panose="020F0502020204030203" pitchFamily="34" charset="0"/>
                <a:cs typeface="Lato Light" panose="020F0502020204030203" pitchFamily="34" charset="0"/>
              </a:rPr>
              <a:t>          </a:t>
            </a:r>
            <a:r>
              <a:rPr lang="es-ES" altLang="zh-CN" sz="2000" dirty="0" err="1">
                <a:solidFill>
                  <a:srgbClr val="000000"/>
                </a:solidFill>
                <a:ea typeface="Lato Light" panose="020F0502020204030203" pitchFamily="34" charset="0"/>
                <a:cs typeface="Lato Light" panose="020F0502020204030203" pitchFamily="34" charset="0"/>
              </a:rPr>
              <a:t>education</a:t>
            </a:r>
            <a:r>
              <a:rPr lang="es-ES" altLang="zh-CN" sz="2000" dirty="0">
                <a:solidFill>
                  <a:srgbClr val="000000"/>
                </a:solidFill>
                <a:ea typeface="Lato Light" panose="020F0502020204030203" pitchFamily="34" charset="0"/>
                <a:cs typeface="Lato Light" panose="020F0502020204030203" pitchFamily="34" charset="0"/>
              </a:rPr>
              <a:t>.</a:t>
            </a:r>
          </a:p>
          <a:p>
            <a:pPr>
              <a:lnSpc>
                <a:spcPct val="150000"/>
              </a:lnSpc>
              <a:spcBef>
                <a:spcPts val="1200"/>
              </a:spcBef>
            </a:pPr>
            <a:endParaRPr lang="es-ES" altLang="zh-CN" sz="2000" dirty="0">
              <a:solidFill>
                <a:srgbClr val="000000"/>
              </a:solidFill>
              <a:ea typeface="Lato Light" panose="020F0502020204030203" pitchFamily="34" charset="0"/>
              <a:cs typeface="Lato Light" panose="020F0502020204030203" pitchFamily="34" charset="0"/>
            </a:endParaRPr>
          </a:p>
        </p:txBody>
      </p:sp>
      <p:sp>
        <p:nvSpPr>
          <p:cNvPr id="13" name="Freeform: Shape 3">
            <a:extLst>
              <a:ext uri="{FF2B5EF4-FFF2-40B4-BE49-F238E27FC236}">
                <a16:creationId xmlns:a16="http://schemas.microsoft.com/office/drawing/2014/main" id="{2C82294A-A73F-6C49-AA60-D9A515BA5CC0}"/>
              </a:ext>
            </a:extLst>
          </p:cNvPr>
          <p:cNvSpPr/>
          <p:nvPr/>
        </p:nvSpPr>
        <p:spPr>
          <a:xfrm>
            <a:off x="15998587" y="6322835"/>
            <a:ext cx="2289412" cy="3964164"/>
          </a:xfrm>
          <a:custGeom>
            <a:avLst/>
            <a:gdLst>
              <a:gd name="connsiteX0" fmla="*/ 1526520 w 1526520"/>
              <a:gd name="connsiteY0" fmla="*/ 0 h 2644012"/>
              <a:gd name="connsiteX1" fmla="*/ 1526520 w 1526520"/>
              <a:gd name="connsiteY1" fmla="*/ 2644012 h 2644012"/>
              <a:gd name="connsiteX2" fmla="*/ 0 w 1526520"/>
              <a:gd name="connsiteY2" fmla="*/ 2644012 h 2644012"/>
            </a:gdLst>
            <a:ahLst/>
            <a:cxnLst>
              <a:cxn ang="0">
                <a:pos x="connsiteX0" y="connsiteY0"/>
              </a:cxn>
              <a:cxn ang="0">
                <a:pos x="connsiteX1" y="connsiteY1"/>
              </a:cxn>
              <a:cxn ang="0">
                <a:pos x="connsiteX2" y="connsiteY2"/>
              </a:cxn>
            </a:cxnLst>
            <a:rect l="l" t="t" r="r" b="b"/>
            <a:pathLst>
              <a:path w="1526520" h="2644012">
                <a:moveTo>
                  <a:pt x="1526520" y="0"/>
                </a:moveTo>
                <a:lnTo>
                  <a:pt x="1526520" y="2644012"/>
                </a:lnTo>
                <a:lnTo>
                  <a:pt x="0" y="2644012"/>
                </a:lnTo>
                <a:close/>
              </a:path>
            </a:pathLst>
          </a:custGeom>
          <a:solidFill>
            <a:srgbClr val="009CB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E3E1BCED-B71D-304C-8D76-CD5DF8B2F373}"/>
              </a:ext>
            </a:extLst>
          </p:cNvPr>
          <p:cNvCxnSpPr>
            <a:cxnSpLocks/>
          </p:cNvCxnSpPr>
          <p:nvPr/>
        </p:nvCxnSpPr>
        <p:spPr>
          <a:xfrm>
            <a:off x="825331" y="9649274"/>
            <a:ext cx="17004352" cy="0"/>
          </a:xfrm>
          <a:prstGeom prst="line">
            <a:avLst/>
          </a:prstGeom>
          <a:ln w="28575">
            <a:solidFill>
              <a:srgbClr val="3B165C"/>
            </a:solidFill>
          </a:ln>
        </p:spPr>
        <p:style>
          <a:lnRef idx="1">
            <a:schemeClr val="accent1"/>
          </a:lnRef>
          <a:fillRef idx="0">
            <a:schemeClr val="accent1"/>
          </a:fillRef>
          <a:effectRef idx="0">
            <a:schemeClr val="accent1"/>
          </a:effectRef>
          <a:fontRef idx="minor">
            <a:schemeClr val="tx1"/>
          </a:fontRef>
        </p:style>
      </p:cxnSp>
      <p:pic>
        <p:nvPicPr>
          <p:cNvPr id="26" name="Picture 25" descr="Logo&#10;&#10;Description automatically generated">
            <a:extLst>
              <a:ext uri="{FF2B5EF4-FFF2-40B4-BE49-F238E27FC236}">
                <a16:creationId xmlns:a16="http://schemas.microsoft.com/office/drawing/2014/main" id="{9EDFAC69-0968-A348-8ED8-B843B2FDD4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5244" y="357231"/>
            <a:ext cx="1878766" cy="696512"/>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3A6CC835-5EF6-E647-9EAD-917EC0E3DE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331" y="461767"/>
            <a:ext cx="2190538" cy="640882"/>
          </a:xfrm>
          <a:prstGeom prst="rect">
            <a:avLst/>
          </a:prstGeom>
        </p:spPr>
      </p:pic>
      <p:cxnSp>
        <p:nvCxnSpPr>
          <p:cNvPr id="28" name="Straight Connector 27">
            <a:extLst>
              <a:ext uri="{FF2B5EF4-FFF2-40B4-BE49-F238E27FC236}">
                <a16:creationId xmlns:a16="http://schemas.microsoft.com/office/drawing/2014/main" id="{62C4632E-DDDB-D648-BF0E-7743B57F030B}"/>
              </a:ext>
            </a:extLst>
          </p:cNvPr>
          <p:cNvCxnSpPr>
            <a:cxnSpLocks/>
          </p:cNvCxnSpPr>
          <p:nvPr/>
        </p:nvCxnSpPr>
        <p:spPr>
          <a:xfrm>
            <a:off x="838809" y="1327438"/>
            <a:ext cx="17004352" cy="0"/>
          </a:xfrm>
          <a:prstGeom prst="line">
            <a:avLst/>
          </a:prstGeom>
          <a:ln w="28575">
            <a:solidFill>
              <a:srgbClr val="009C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49053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61"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5D317743-2DE5-4801-91DB-DE657E495C3F}"/>
              </a:ext>
            </a:extLst>
          </p:cNvPr>
          <p:cNvSpPr>
            <a:spLocks noEditPoints="1"/>
          </p:cNvSpPr>
          <p:nvPr/>
        </p:nvSpPr>
        <p:spPr bwMode="auto">
          <a:xfrm>
            <a:off x="9702098" y="2543136"/>
            <a:ext cx="594587" cy="486184"/>
          </a:xfrm>
          <a:custGeom>
            <a:avLst/>
            <a:gdLst>
              <a:gd name="T0" fmla="*/ 34 w 735"/>
              <a:gd name="T1" fmla="*/ 568 h 601"/>
              <a:gd name="T2" fmla="*/ 101 w 735"/>
              <a:gd name="T3" fmla="*/ 401 h 601"/>
              <a:gd name="T4" fmla="*/ 17 w 735"/>
              <a:gd name="T5" fmla="*/ 368 h 601"/>
              <a:gd name="T6" fmla="*/ 122 w 735"/>
              <a:gd name="T7" fmla="*/ 368 h 601"/>
              <a:gd name="T8" fmla="*/ 131 w 735"/>
              <a:gd name="T9" fmla="*/ 374 h 601"/>
              <a:gd name="T10" fmla="*/ 133 w 735"/>
              <a:gd name="T11" fmla="*/ 385 h 601"/>
              <a:gd name="T12" fmla="*/ 132 w 735"/>
              <a:gd name="T13" fmla="*/ 590 h 601"/>
              <a:gd name="T14" fmla="*/ 127 w 735"/>
              <a:gd name="T15" fmla="*/ 598 h 601"/>
              <a:gd name="T16" fmla="*/ 116 w 735"/>
              <a:gd name="T17" fmla="*/ 601 h 601"/>
              <a:gd name="T18" fmla="*/ 11 w 735"/>
              <a:gd name="T19" fmla="*/ 601 h 601"/>
              <a:gd name="T20" fmla="*/ 4 w 735"/>
              <a:gd name="T21" fmla="*/ 594 h 601"/>
              <a:gd name="T22" fmla="*/ 0 w 735"/>
              <a:gd name="T23" fmla="*/ 584 h 601"/>
              <a:gd name="T24" fmla="*/ 1 w 735"/>
              <a:gd name="T25" fmla="*/ 380 h 601"/>
              <a:gd name="T26" fmla="*/ 6 w 735"/>
              <a:gd name="T27" fmla="*/ 370 h 601"/>
              <a:gd name="T28" fmla="*/ 17 w 735"/>
              <a:gd name="T29" fmla="*/ 368 h 601"/>
              <a:gd name="T30" fmla="*/ 435 w 735"/>
              <a:gd name="T31" fmla="*/ 568 h 601"/>
              <a:gd name="T32" fmla="*/ 501 w 735"/>
              <a:gd name="T33" fmla="*/ 301 h 601"/>
              <a:gd name="T34" fmla="*/ 418 w 735"/>
              <a:gd name="T35" fmla="*/ 267 h 601"/>
              <a:gd name="T36" fmla="*/ 522 w 735"/>
              <a:gd name="T37" fmla="*/ 268 h 601"/>
              <a:gd name="T38" fmla="*/ 532 w 735"/>
              <a:gd name="T39" fmla="*/ 275 h 601"/>
              <a:gd name="T40" fmla="*/ 534 w 735"/>
              <a:gd name="T41" fmla="*/ 284 h 601"/>
              <a:gd name="T42" fmla="*/ 533 w 735"/>
              <a:gd name="T43" fmla="*/ 590 h 601"/>
              <a:gd name="T44" fmla="*/ 528 w 735"/>
              <a:gd name="T45" fmla="*/ 598 h 601"/>
              <a:gd name="T46" fmla="*/ 517 w 735"/>
              <a:gd name="T47" fmla="*/ 601 h 601"/>
              <a:gd name="T48" fmla="*/ 412 w 735"/>
              <a:gd name="T49" fmla="*/ 601 h 601"/>
              <a:gd name="T50" fmla="*/ 404 w 735"/>
              <a:gd name="T51" fmla="*/ 594 h 601"/>
              <a:gd name="T52" fmla="*/ 401 w 735"/>
              <a:gd name="T53" fmla="*/ 584 h 601"/>
              <a:gd name="T54" fmla="*/ 402 w 735"/>
              <a:gd name="T55" fmla="*/ 279 h 601"/>
              <a:gd name="T56" fmla="*/ 407 w 735"/>
              <a:gd name="T57" fmla="*/ 271 h 601"/>
              <a:gd name="T58" fmla="*/ 418 w 735"/>
              <a:gd name="T59" fmla="*/ 267 h 601"/>
              <a:gd name="T60" fmla="*/ 234 w 735"/>
              <a:gd name="T61" fmla="*/ 568 h 601"/>
              <a:gd name="T62" fmla="*/ 301 w 735"/>
              <a:gd name="T63" fmla="*/ 101 h 601"/>
              <a:gd name="T64" fmla="*/ 217 w 735"/>
              <a:gd name="T65" fmla="*/ 67 h 601"/>
              <a:gd name="T66" fmla="*/ 322 w 735"/>
              <a:gd name="T67" fmla="*/ 68 h 601"/>
              <a:gd name="T68" fmla="*/ 331 w 735"/>
              <a:gd name="T69" fmla="*/ 75 h 601"/>
              <a:gd name="T70" fmla="*/ 334 w 735"/>
              <a:gd name="T71" fmla="*/ 84 h 601"/>
              <a:gd name="T72" fmla="*/ 332 w 735"/>
              <a:gd name="T73" fmla="*/ 590 h 601"/>
              <a:gd name="T74" fmla="*/ 327 w 735"/>
              <a:gd name="T75" fmla="*/ 598 h 601"/>
              <a:gd name="T76" fmla="*/ 317 w 735"/>
              <a:gd name="T77" fmla="*/ 601 h 601"/>
              <a:gd name="T78" fmla="*/ 212 w 735"/>
              <a:gd name="T79" fmla="*/ 601 h 601"/>
              <a:gd name="T80" fmla="*/ 204 w 735"/>
              <a:gd name="T81" fmla="*/ 594 h 601"/>
              <a:gd name="T82" fmla="*/ 200 w 735"/>
              <a:gd name="T83" fmla="*/ 584 h 601"/>
              <a:gd name="T84" fmla="*/ 201 w 735"/>
              <a:gd name="T85" fmla="*/ 79 h 601"/>
              <a:gd name="T86" fmla="*/ 207 w 735"/>
              <a:gd name="T87" fmla="*/ 71 h 601"/>
              <a:gd name="T88" fmla="*/ 217 w 735"/>
              <a:gd name="T89" fmla="*/ 67 h 601"/>
              <a:gd name="T90" fmla="*/ 634 w 735"/>
              <a:gd name="T91" fmla="*/ 568 h 601"/>
              <a:gd name="T92" fmla="*/ 701 w 735"/>
              <a:gd name="T93" fmla="*/ 34 h 601"/>
              <a:gd name="T94" fmla="*/ 618 w 735"/>
              <a:gd name="T95" fmla="*/ 0 h 601"/>
              <a:gd name="T96" fmla="*/ 723 w 735"/>
              <a:gd name="T97" fmla="*/ 1 h 601"/>
              <a:gd name="T98" fmla="*/ 731 w 735"/>
              <a:gd name="T99" fmla="*/ 8 h 601"/>
              <a:gd name="T100" fmla="*/ 735 w 735"/>
              <a:gd name="T101" fmla="*/ 17 h 601"/>
              <a:gd name="T102" fmla="*/ 733 w 735"/>
              <a:gd name="T103" fmla="*/ 590 h 601"/>
              <a:gd name="T104" fmla="*/ 728 w 735"/>
              <a:gd name="T105" fmla="*/ 598 h 601"/>
              <a:gd name="T106" fmla="*/ 718 w 735"/>
              <a:gd name="T107" fmla="*/ 601 h 601"/>
              <a:gd name="T108" fmla="*/ 613 w 735"/>
              <a:gd name="T109" fmla="*/ 601 h 601"/>
              <a:gd name="T110" fmla="*/ 604 w 735"/>
              <a:gd name="T111" fmla="*/ 594 h 601"/>
              <a:gd name="T112" fmla="*/ 601 w 735"/>
              <a:gd name="T113" fmla="*/ 584 h 601"/>
              <a:gd name="T114" fmla="*/ 602 w 735"/>
              <a:gd name="T115" fmla="*/ 12 h 601"/>
              <a:gd name="T116" fmla="*/ 608 w 735"/>
              <a:gd name="T117" fmla="*/ 4 h 601"/>
              <a:gd name="T118" fmla="*/ 618 w 735"/>
              <a:gd name="T11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5" h="601">
                <a:moveTo>
                  <a:pt x="34" y="401"/>
                </a:moveTo>
                <a:lnTo>
                  <a:pt x="34" y="568"/>
                </a:lnTo>
                <a:lnTo>
                  <a:pt x="101" y="568"/>
                </a:lnTo>
                <a:lnTo>
                  <a:pt x="101" y="401"/>
                </a:lnTo>
                <a:lnTo>
                  <a:pt x="34" y="401"/>
                </a:lnTo>
                <a:close/>
                <a:moveTo>
                  <a:pt x="17" y="368"/>
                </a:moveTo>
                <a:lnTo>
                  <a:pt x="116" y="368"/>
                </a:lnTo>
                <a:lnTo>
                  <a:pt x="122" y="368"/>
                </a:lnTo>
                <a:lnTo>
                  <a:pt x="127" y="370"/>
                </a:lnTo>
                <a:lnTo>
                  <a:pt x="131" y="374"/>
                </a:lnTo>
                <a:lnTo>
                  <a:pt x="132" y="380"/>
                </a:lnTo>
                <a:lnTo>
                  <a:pt x="133" y="385"/>
                </a:lnTo>
                <a:lnTo>
                  <a:pt x="133" y="584"/>
                </a:lnTo>
                <a:lnTo>
                  <a:pt x="132" y="590"/>
                </a:lnTo>
                <a:lnTo>
                  <a:pt x="131" y="594"/>
                </a:lnTo>
                <a:lnTo>
                  <a:pt x="127" y="598"/>
                </a:lnTo>
                <a:lnTo>
                  <a:pt x="122" y="601"/>
                </a:lnTo>
                <a:lnTo>
                  <a:pt x="116" y="601"/>
                </a:lnTo>
                <a:lnTo>
                  <a:pt x="17" y="601"/>
                </a:lnTo>
                <a:lnTo>
                  <a:pt x="11" y="601"/>
                </a:lnTo>
                <a:lnTo>
                  <a:pt x="6" y="598"/>
                </a:lnTo>
                <a:lnTo>
                  <a:pt x="4" y="594"/>
                </a:lnTo>
                <a:lnTo>
                  <a:pt x="1" y="590"/>
                </a:lnTo>
                <a:lnTo>
                  <a:pt x="0" y="584"/>
                </a:lnTo>
                <a:lnTo>
                  <a:pt x="0" y="385"/>
                </a:lnTo>
                <a:lnTo>
                  <a:pt x="1" y="380"/>
                </a:lnTo>
                <a:lnTo>
                  <a:pt x="4" y="374"/>
                </a:lnTo>
                <a:lnTo>
                  <a:pt x="6" y="370"/>
                </a:lnTo>
                <a:lnTo>
                  <a:pt x="11" y="368"/>
                </a:lnTo>
                <a:lnTo>
                  <a:pt x="17" y="368"/>
                </a:lnTo>
                <a:close/>
                <a:moveTo>
                  <a:pt x="435" y="301"/>
                </a:moveTo>
                <a:lnTo>
                  <a:pt x="435" y="568"/>
                </a:lnTo>
                <a:lnTo>
                  <a:pt x="501" y="568"/>
                </a:lnTo>
                <a:lnTo>
                  <a:pt x="501" y="301"/>
                </a:lnTo>
                <a:lnTo>
                  <a:pt x="435" y="301"/>
                </a:lnTo>
                <a:close/>
                <a:moveTo>
                  <a:pt x="418" y="267"/>
                </a:moveTo>
                <a:lnTo>
                  <a:pt x="517" y="267"/>
                </a:lnTo>
                <a:lnTo>
                  <a:pt x="522" y="268"/>
                </a:lnTo>
                <a:lnTo>
                  <a:pt x="528" y="271"/>
                </a:lnTo>
                <a:lnTo>
                  <a:pt x="532" y="275"/>
                </a:lnTo>
                <a:lnTo>
                  <a:pt x="533" y="279"/>
                </a:lnTo>
                <a:lnTo>
                  <a:pt x="534" y="284"/>
                </a:lnTo>
                <a:lnTo>
                  <a:pt x="534" y="584"/>
                </a:lnTo>
                <a:lnTo>
                  <a:pt x="533" y="590"/>
                </a:lnTo>
                <a:lnTo>
                  <a:pt x="532" y="594"/>
                </a:lnTo>
                <a:lnTo>
                  <a:pt x="528" y="598"/>
                </a:lnTo>
                <a:lnTo>
                  <a:pt x="522" y="601"/>
                </a:lnTo>
                <a:lnTo>
                  <a:pt x="517" y="601"/>
                </a:lnTo>
                <a:lnTo>
                  <a:pt x="418" y="601"/>
                </a:lnTo>
                <a:lnTo>
                  <a:pt x="412" y="601"/>
                </a:lnTo>
                <a:lnTo>
                  <a:pt x="407" y="598"/>
                </a:lnTo>
                <a:lnTo>
                  <a:pt x="404" y="594"/>
                </a:lnTo>
                <a:lnTo>
                  <a:pt x="402" y="590"/>
                </a:lnTo>
                <a:lnTo>
                  <a:pt x="401" y="584"/>
                </a:lnTo>
                <a:lnTo>
                  <a:pt x="401" y="284"/>
                </a:lnTo>
                <a:lnTo>
                  <a:pt x="402" y="279"/>
                </a:lnTo>
                <a:lnTo>
                  <a:pt x="404" y="275"/>
                </a:lnTo>
                <a:lnTo>
                  <a:pt x="407" y="271"/>
                </a:lnTo>
                <a:lnTo>
                  <a:pt x="412" y="268"/>
                </a:lnTo>
                <a:lnTo>
                  <a:pt x="418" y="267"/>
                </a:lnTo>
                <a:close/>
                <a:moveTo>
                  <a:pt x="234" y="101"/>
                </a:moveTo>
                <a:lnTo>
                  <a:pt x="234" y="568"/>
                </a:lnTo>
                <a:lnTo>
                  <a:pt x="301" y="568"/>
                </a:lnTo>
                <a:lnTo>
                  <a:pt x="301" y="101"/>
                </a:lnTo>
                <a:lnTo>
                  <a:pt x="234" y="101"/>
                </a:lnTo>
                <a:close/>
                <a:moveTo>
                  <a:pt x="217" y="67"/>
                </a:moveTo>
                <a:lnTo>
                  <a:pt x="317" y="67"/>
                </a:lnTo>
                <a:lnTo>
                  <a:pt x="322" y="68"/>
                </a:lnTo>
                <a:lnTo>
                  <a:pt x="327" y="71"/>
                </a:lnTo>
                <a:lnTo>
                  <a:pt x="331" y="75"/>
                </a:lnTo>
                <a:lnTo>
                  <a:pt x="332" y="79"/>
                </a:lnTo>
                <a:lnTo>
                  <a:pt x="334" y="84"/>
                </a:lnTo>
                <a:lnTo>
                  <a:pt x="334" y="584"/>
                </a:lnTo>
                <a:lnTo>
                  <a:pt x="332" y="590"/>
                </a:lnTo>
                <a:lnTo>
                  <a:pt x="331" y="594"/>
                </a:lnTo>
                <a:lnTo>
                  <a:pt x="327" y="598"/>
                </a:lnTo>
                <a:lnTo>
                  <a:pt x="322" y="601"/>
                </a:lnTo>
                <a:lnTo>
                  <a:pt x="317" y="601"/>
                </a:lnTo>
                <a:lnTo>
                  <a:pt x="217" y="601"/>
                </a:lnTo>
                <a:lnTo>
                  <a:pt x="212" y="601"/>
                </a:lnTo>
                <a:lnTo>
                  <a:pt x="207" y="598"/>
                </a:lnTo>
                <a:lnTo>
                  <a:pt x="204" y="594"/>
                </a:lnTo>
                <a:lnTo>
                  <a:pt x="201" y="590"/>
                </a:lnTo>
                <a:lnTo>
                  <a:pt x="200" y="584"/>
                </a:lnTo>
                <a:lnTo>
                  <a:pt x="200" y="84"/>
                </a:lnTo>
                <a:lnTo>
                  <a:pt x="201" y="79"/>
                </a:lnTo>
                <a:lnTo>
                  <a:pt x="204" y="75"/>
                </a:lnTo>
                <a:lnTo>
                  <a:pt x="207" y="71"/>
                </a:lnTo>
                <a:lnTo>
                  <a:pt x="212" y="68"/>
                </a:lnTo>
                <a:lnTo>
                  <a:pt x="217" y="67"/>
                </a:lnTo>
                <a:close/>
                <a:moveTo>
                  <a:pt x="634" y="34"/>
                </a:moveTo>
                <a:lnTo>
                  <a:pt x="634" y="568"/>
                </a:lnTo>
                <a:lnTo>
                  <a:pt x="701" y="568"/>
                </a:lnTo>
                <a:lnTo>
                  <a:pt x="701" y="34"/>
                </a:lnTo>
                <a:lnTo>
                  <a:pt x="634" y="34"/>
                </a:lnTo>
                <a:close/>
                <a:moveTo>
                  <a:pt x="618" y="0"/>
                </a:moveTo>
                <a:lnTo>
                  <a:pt x="718" y="0"/>
                </a:lnTo>
                <a:lnTo>
                  <a:pt x="723" y="1"/>
                </a:lnTo>
                <a:lnTo>
                  <a:pt x="728" y="4"/>
                </a:lnTo>
                <a:lnTo>
                  <a:pt x="731" y="8"/>
                </a:lnTo>
                <a:lnTo>
                  <a:pt x="733" y="12"/>
                </a:lnTo>
                <a:lnTo>
                  <a:pt x="735" y="17"/>
                </a:lnTo>
                <a:lnTo>
                  <a:pt x="735" y="584"/>
                </a:lnTo>
                <a:lnTo>
                  <a:pt x="733" y="590"/>
                </a:lnTo>
                <a:lnTo>
                  <a:pt x="731" y="594"/>
                </a:lnTo>
                <a:lnTo>
                  <a:pt x="728" y="598"/>
                </a:lnTo>
                <a:lnTo>
                  <a:pt x="723" y="601"/>
                </a:lnTo>
                <a:lnTo>
                  <a:pt x="718" y="601"/>
                </a:lnTo>
                <a:lnTo>
                  <a:pt x="618" y="601"/>
                </a:lnTo>
                <a:lnTo>
                  <a:pt x="613" y="601"/>
                </a:lnTo>
                <a:lnTo>
                  <a:pt x="608" y="598"/>
                </a:lnTo>
                <a:lnTo>
                  <a:pt x="604" y="594"/>
                </a:lnTo>
                <a:lnTo>
                  <a:pt x="602" y="590"/>
                </a:lnTo>
                <a:lnTo>
                  <a:pt x="601" y="584"/>
                </a:lnTo>
                <a:lnTo>
                  <a:pt x="601" y="17"/>
                </a:lnTo>
                <a:lnTo>
                  <a:pt x="602" y="12"/>
                </a:lnTo>
                <a:lnTo>
                  <a:pt x="604" y="8"/>
                </a:lnTo>
                <a:lnTo>
                  <a:pt x="608" y="4"/>
                </a:lnTo>
                <a:lnTo>
                  <a:pt x="613" y="1"/>
                </a:lnTo>
                <a:lnTo>
                  <a:pt x="6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 name="Freeform 569"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97A975C2-071D-4D08-B352-300C3B806A51}"/>
              </a:ext>
            </a:extLst>
          </p:cNvPr>
          <p:cNvSpPr>
            <a:spLocks noEditPoints="1"/>
          </p:cNvSpPr>
          <p:nvPr/>
        </p:nvSpPr>
        <p:spPr bwMode="auto">
          <a:xfrm>
            <a:off x="9702098" y="7248694"/>
            <a:ext cx="594587" cy="540385"/>
          </a:xfrm>
          <a:custGeom>
            <a:avLst/>
            <a:gdLst>
              <a:gd name="T0" fmla="*/ 186 w 735"/>
              <a:gd name="T1" fmla="*/ 212 h 668"/>
              <a:gd name="T2" fmla="*/ 88 w 735"/>
              <a:gd name="T3" fmla="*/ 269 h 668"/>
              <a:gd name="T4" fmla="*/ 37 w 735"/>
              <a:gd name="T5" fmla="*/ 358 h 668"/>
              <a:gd name="T6" fmla="*/ 45 w 735"/>
              <a:gd name="T7" fmla="*/ 452 h 668"/>
              <a:gd name="T8" fmla="*/ 103 w 735"/>
              <a:gd name="T9" fmla="*/ 529 h 668"/>
              <a:gd name="T10" fmla="*/ 114 w 735"/>
              <a:gd name="T11" fmla="*/ 565 h 668"/>
              <a:gd name="T12" fmla="*/ 194 w 735"/>
              <a:gd name="T13" fmla="*/ 578 h 668"/>
              <a:gd name="T14" fmla="*/ 237 w 735"/>
              <a:gd name="T15" fmla="*/ 583 h 668"/>
              <a:gd name="T16" fmla="*/ 348 w 735"/>
              <a:gd name="T17" fmla="*/ 572 h 668"/>
              <a:gd name="T18" fmla="*/ 445 w 735"/>
              <a:gd name="T19" fmla="*/ 516 h 668"/>
              <a:gd name="T20" fmla="*/ 496 w 735"/>
              <a:gd name="T21" fmla="*/ 427 h 668"/>
              <a:gd name="T22" fmla="*/ 486 w 735"/>
              <a:gd name="T23" fmla="*/ 326 h 668"/>
              <a:gd name="T24" fmla="*/ 418 w 735"/>
              <a:gd name="T25" fmla="*/ 246 h 668"/>
              <a:gd name="T26" fmla="*/ 309 w 735"/>
              <a:gd name="T27" fmla="*/ 205 h 668"/>
              <a:gd name="T28" fmla="*/ 310 w 735"/>
              <a:gd name="T29" fmla="*/ 171 h 668"/>
              <a:gd name="T30" fmla="*/ 424 w 735"/>
              <a:gd name="T31" fmla="*/ 211 h 668"/>
              <a:gd name="T32" fmla="*/ 504 w 735"/>
              <a:gd name="T33" fmla="*/ 290 h 668"/>
              <a:gd name="T34" fmla="*/ 534 w 735"/>
              <a:gd name="T35" fmla="*/ 393 h 668"/>
              <a:gd name="T36" fmla="*/ 504 w 735"/>
              <a:gd name="T37" fmla="*/ 497 h 668"/>
              <a:gd name="T38" fmla="*/ 424 w 735"/>
              <a:gd name="T39" fmla="*/ 575 h 668"/>
              <a:gd name="T40" fmla="*/ 310 w 735"/>
              <a:gd name="T41" fmla="*/ 616 h 668"/>
              <a:gd name="T42" fmla="*/ 199 w 735"/>
              <a:gd name="T43" fmla="*/ 610 h 668"/>
              <a:gd name="T44" fmla="*/ 54 w 735"/>
              <a:gd name="T45" fmla="*/ 529 h 668"/>
              <a:gd name="T46" fmla="*/ 4 w 735"/>
              <a:gd name="T47" fmla="*/ 430 h 668"/>
              <a:gd name="T48" fmla="*/ 13 w 735"/>
              <a:gd name="T49" fmla="*/ 321 h 668"/>
              <a:gd name="T50" fmla="*/ 79 w 735"/>
              <a:gd name="T51" fmla="*/ 233 h 668"/>
              <a:gd name="T52" fmla="*/ 182 w 735"/>
              <a:gd name="T53" fmla="*/ 178 h 668"/>
              <a:gd name="T54" fmla="*/ 468 w 735"/>
              <a:gd name="T55" fmla="*/ 0 h 668"/>
              <a:gd name="T56" fmla="*/ 589 w 735"/>
              <a:gd name="T57" fmla="*/ 25 h 668"/>
              <a:gd name="T58" fmla="*/ 682 w 735"/>
              <a:gd name="T59" fmla="*/ 93 h 668"/>
              <a:gd name="T60" fmla="*/ 731 w 735"/>
              <a:gd name="T61" fmla="*/ 189 h 668"/>
              <a:gd name="T62" fmla="*/ 720 w 735"/>
              <a:gd name="T63" fmla="*/ 299 h 668"/>
              <a:gd name="T64" fmla="*/ 652 w 735"/>
              <a:gd name="T65" fmla="*/ 388 h 668"/>
              <a:gd name="T66" fmla="*/ 565 w 735"/>
              <a:gd name="T67" fmla="*/ 419 h 668"/>
              <a:gd name="T68" fmla="*/ 618 w 735"/>
              <a:gd name="T69" fmla="*/ 384 h 668"/>
              <a:gd name="T70" fmla="*/ 656 w 735"/>
              <a:gd name="T71" fmla="*/ 339 h 668"/>
              <a:gd name="T72" fmla="*/ 698 w 735"/>
              <a:gd name="T73" fmla="*/ 257 h 668"/>
              <a:gd name="T74" fmla="*/ 686 w 735"/>
              <a:gd name="T75" fmla="*/ 159 h 668"/>
              <a:gd name="T76" fmla="*/ 618 w 735"/>
              <a:gd name="T77" fmla="*/ 79 h 668"/>
              <a:gd name="T78" fmla="*/ 510 w 735"/>
              <a:gd name="T79" fmla="*/ 37 h 668"/>
              <a:gd name="T80" fmla="*/ 384 w 735"/>
              <a:gd name="T81" fmla="*/ 46 h 668"/>
              <a:gd name="T82" fmla="*/ 284 w 735"/>
              <a:gd name="T83" fmla="*/ 106 h 668"/>
              <a:gd name="T84" fmla="*/ 242 w 735"/>
              <a:gd name="T85" fmla="*/ 104 h 668"/>
              <a:gd name="T86" fmla="*/ 337 w 735"/>
              <a:gd name="T87" fmla="*/ 29 h 668"/>
              <a:gd name="T88" fmla="*/ 468 w 735"/>
              <a:gd name="T89"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5" h="668">
                <a:moveTo>
                  <a:pt x="267" y="201"/>
                </a:moveTo>
                <a:lnTo>
                  <a:pt x="225" y="205"/>
                </a:lnTo>
                <a:lnTo>
                  <a:pt x="186" y="212"/>
                </a:lnTo>
                <a:lnTo>
                  <a:pt x="149" y="227"/>
                </a:lnTo>
                <a:lnTo>
                  <a:pt x="117" y="246"/>
                </a:lnTo>
                <a:lnTo>
                  <a:pt x="88" y="269"/>
                </a:lnTo>
                <a:lnTo>
                  <a:pt x="65" y="296"/>
                </a:lnTo>
                <a:lnTo>
                  <a:pt x="48" y="326"/>
                </a:lnTo>
                <a:lnTo>
                  <a:pt x="37" y="358"/>
                </a:lnTo>
                <a:lnTo>
                  <a:pt x="33" y="393"/>
                </a:lnTo>
                <a:lnTo>
                  <a:pt x="37" y="423"/>
                </a:lnTo>
                <a:lnTo>
                  <a:pt x="45" y="452"/>
                </a:lnTo>
                <a:lnTo>
                  <a:pt x="59" y="481"/>
                </a:lnTo>
                <a:lnTo>
                  <a:pt x="79" y="506"/>
                </a:lnTo>
                <a:lnTo>
                  <a:pt x="103" y="529"/>
                </a:lnTo>
                <a:lnTo>
                  <a:pt x="111" y="540"/>
                </a:lnTo>
                <a:lnTo>
                  <a:pt x="115" y="551"/>
                </a:lnTo>
                <a:lnTo>
                  <a:pt x="114" y="565"/>
                </a:lnTo>
                <a:lnTo>
                  <a:pt x="101" y="613"/>
                </a:lnTo>
                <a:lnTo>
                  <a:pt x="187" y="579"/>
                </a:lnTo>
                <a:lnTo>
                  <a:pt x="194" y="578"/>
                </a:lnTo>
                <a:lnTo>
                  <a:pt x="199" y="578"/>
                </a:lnTo>
                <a:lnTo>
                  <a:pt x="207" y="578"/>
                </a:lnTo>
                <a:lnTo>
                  <a:pt x="237" y="583"/>
                </a:lnTo>
                <a:lnTo>
                  <a:pt x="267" y="584"/>
                </a:lnTo>
                <a:lnTo>
                  <a:pt x="309" y="582"/>
                </a:lnTo>
                <a:lnTo>
                  <a:pt x="348" y="572"/>
                </a:lnTo>
                <a:lnTo>
                  <a:pt x="385" y="558"/>
                </a:lnTo>
                <a:lnTo>
                  <a:pt x="418" y="540"/>
                </a:lnTo>
                <a:lnTo>
                  <a:pt x="445" y="516"/>
                </a:lnTo>
                <a:lnTo>
                  <a:pt x="469" y="490"/>
                </a:lnTo>
                <a:lnTo>
                  <a:pt x="486" y="460"/>
                </a:lnTo>
                <a:lnTo>
                  <a:pt x="496" y="427"/>
                </a:lnTo>
                <a:lnTo>
                  <a:pt x="500" y="393"/>
                </a:lnTo>
                <a:lnTo>
                  <a:pt x="496" y="358"/>
                </a:lnTo>
                <a:lnTo>
                  <a:pt x="486" y="326"/>
                </a:lnTo>
                <a:lnTo>
                  <a:pt x="469" y="296"/>
                </a:lnTo>
                <a:lnTo>
                  <a:pt x="445" y="269"/>
                </a:lnTo>
                <a:lnTo>
                  <a:pt x="418" y="246"/>
                </a:lnTo>
                <a:lnTo>
                  <a:pt x="385" y="227"/>
                </a:lnTo>
                <a:lnTo>
                  <a:pt x="348" y="212"/>
                </a:lnTo>
                <a:lnTo>
                  <a:pt x="309" y="205"/>
                </a:lnTo>
                <a:lnTo>
                  <a:pt x="267" y="201"/>
                </a:lnTo>
                <a:close/>
                <a:moveTo>
                  <a:pt x="267" y="168"/>
                </a:moveTo>
                <a:lnTo>
                  <a:pt x="310" y="171"/>
                </a:lnTo>
                <a:lnTo>
                  <a:pt x="351" y="178"/>
                </a:lnTo>
                <a:lnTo>
                  <a:pt x="390" y="193"/>
                </a:lnTo>
                <a:lnTo>
                  <a:pt x="424" y="211"/>
                </a:lnTo>
                <a:lnTo>
                  <a:pt x="456" y="233"/>
                </a:lnTo>
                <a:lnTo>
                  <a:pt x="482" y="260"/>
                </a:lnTo>
                <a:lnTo>
                  <a:pt x="504" y="290"/>
                </a:lnTo>
                <a:lnTo>
                  <a:pt x="520" y="321"/>
                </a:lnTo>
                <a:lnTo>
                  <a:pt x="531" y="356"/>
                </a:lnTo>
                <a:lnTo>
                  <a:pt x="534" y="393"/>
                </a:lnTo>
                <a:lnTo>
                  <a:pt x="531" y="430"/>
                </a:lnTo>
                <a:lnTo>
                  <a:pt x="520" y="464"/>
                </a:lnTo>
                <a:lnTo>
                  <a:pt x="504" y="497"/>
                </a:lnTo>
                <a:lnTo>
                  <a:pt x="482" y="525"/>
                </a:lnTo>
                <a:lnTo>
                  <a:pt x="456" y="551"/>
                </a:lnTo>
                <a:lnTo>
                  <a:pt x="424" y="575"/>
                </a:lnTo>
                <a:lnTo>
                  <a:pt x="390" y="593"/>
                </a:lnTo>
                <a:lnTo>
                  <a:pt x="351" y="606"/>
                </a:lnTo>
                <a:lnTo>
                  <a:pt x="310" y="616"/>
                </a:lnTo>
                <a:lnTo>
                  <a:pt x="267" y="618"/>
                </a:lnTo>
                <a:lnTo>
                  <a:pt x="233" y="616"/>
                </a:lnTo>
                <a:lnTo>
                  <a:pt x="199" y="610"/>
                </a:lnTo>
                <a:lnTo>
                  <a:pt x="50" y="668"/>
                </a:lnTo>
                <a:lnTo>
                  <a:pt x="83" y="555"/>
                </a:lnTo>
                <a:lnTo>
                  <a:pt x="54" y="529"/>
                </a:lnTo>
                <a:lnTo>
                  <a:pt x="31" y="499"/>
                </a:lnTo>
                <a:lnTo>
                  <a:pt x="14" y="465"/>
                </a:lnTo>
                <a:lnTo>
                  <a:pt x="4" y="430"/>
                </a:lnTo>
                <a:lnTo>
                  <a:pt x="0" y="393"/>
                </a:lnTo>
                <a:lnTo>
                  <a:pt x="4" y="356"/>
                </a:lnTo>
                <a:lnTo>
                  <a:pt x="13" y="321"/>
                </a:lnTo>
                <a:lnTo>
                  <a:pt x="30" y="290"/>
                </a:lnTo>
                <a:lnTo>
                  <a:pt x="51" y="260"/>
                </a:lnTo>
                <a:lnTo>
                  <a:pt x="79" y="233"/>
                </a:lnTo>
                <a:lnTo>
                  <a:pt x="109" y="211"/>
                </a:lnTo>
                <a:lnTo>
                  <a:pt x="144" y="193"/>
                </a:lnTo>
                <a:lnTo>
                  <a:pt x="182" y="178"/>
                </a:lnTo>
                <a:lnTo>
                  <a:pt x="224" y="171"/>
                </a:lnTo>
                <a:lnTo>
                  <a:pt x="267" y="168"/>
                </a:lnTo>
                <a:close/>
                <a:moveTo>
                  <a:pt x="468" y="0"/>
                </a:moveTo>
                <a:lnTo>
                  <a:pt x="511" y="3"/>
                </a:lnTo>
                <a:lnTo>
                  <a:pt x="551" y="12"/>
                </a:lnTo>
                <a:lnTo>
                  <a:pt x="589" y="25"/>
                </a:lnTo>
                <a:lnTo>
                  <a:pt x="625" y="44"/>
                </a:lnTo>
                <a:lnTo>
                  <a:pt x="656" y="67"/>
                </a:lnTo>
                <a:lnTo>
                  <a:pt x="682" y="93"/>
                </a:lnTo>
                <a:lnTo>
                  <a:pt x="705" y="122"/>
                </a:lnTo>
                <a:lnTo>
                  <a:pt x="720" y="155"/>
                </a:lnTo>
                <a:lnTo>
                  <a:pt x="731" y="189"/>
                </a:lnTo>
                <a:lnTo>
                  <a:pt x="735" y="226"/>
                </a:lnTo>
                <a:lnTo>
                  <a:pt x="731" y="263"/>
                </a:lnTo>
                <a:lnTo>
                  <a:pt x="720" y="299"/>
                </a:lnTo>
                <a:lnTo>
                  <a:pt x="703" y="332"/>
                </a:lnTo>
                <a:lnTo>
                  <a:pt x="680" y="362"/>
                </a:lnTo>
                <a:lnTo>
                  <a:pt x="652" y="388"/>
                </a:lnTo>
                <a:lnTo>
                  <a:pt x="684" y="502"/>
                </a:lnTo>
                <a:lnTo>
                  <a:pt x="558" y="452"/>
                </a:lnTo>
                <a:lnTo>
                  <a:pt x="565" y="419"/>
                </a:lnTo>
                <a:lnTo>
                  <a:pt x="634" y="445"/>
                </a:lnTo>
                <a:lnTo>
                  <a:pt x="620" y="397"/>
                </a:lnTo>
                <a:lnTo>
                  <a:pt x="618" y="384"/>
                </a:lnTo>
                <a:lnTo>
                  <a:pt x="622" y="372"/>
                </a:lnTo>
                <a:lnTo>
                  <a:pt x="631" y="363"/>
                </a:lnTo>
                <a:lnTo>
                  <a:pt x="656" y="339"/>
                </a:lnTo>
                <a:lnTo>
                  <a:pt x="675" y="313"/>
                </a:lnTo>
                <a:lnTo>
                  <a:pt x="689" y="286"/>
                </a:lnTo>
                <a:lnTo>
                  <a:pt x="698" y="257"/>
                </a:lnTo>
                <a:lnTo>
                  <a:pt x="701" y="226"/>
                </a:lnTo>
                <a:lnTo>
                  <a:pt x="697" y="191"/>
                </a:lnTo>
                <a:lnTo>
                  <a:pt x="686" y="159"/>
                </a:lnTo>
                <a:lnTo>
                  <a:pt x="669" y="129"/>
                </a:lnTo>
                <a:lnTo>
                  <a:pt x="646" y="102"/>
                </a:lnTo>
                <a:lnTo>
                  <a:pt x="618" y="79"/>
                </a:lnTo>
                <a:lnTo>
                  <a:pt x="586" y="61"/>
                </a:lnTo>
                <a:lnTo>
                  <a:pt x="549" y="46"/>
                </a:lnTo>
                <a:lnTo>
                  <a:pt x="510" y="37"/>
                </a:lnTo>
                <a:lnTo>
                  <a:pt x="468" y="34"/>
                </a:lnTo>
                <a:lnTo>
                  <a:pt x="424" y="37"/>
                </a:lnTo>
                <a:lnTo>
                  <a:pt x="384" y="46"/>
                </a:lnTo>
                <a:lnTo>
                  <a:pt x="346" y="62"/>
                </a:lnTo>
                <a:lnTo>
                  <a:pt x="313" y="82"/>
                </a:lnTo>
                <a:lnTo>
                  <a:pt x="284" y="106"/>
                </a:lnTo>
                <a:lnTo>
                  <a:pt x="262" y="134"/>
                </a:lnTo>
                <a:lnTo>
                  <a:pt x="221" y="138"/>
                </a:lnTo>
                <a:lnTo>
                  <a:pt x="242" y="104"/>
                </a:lnTo>
                <a:lnTo>
                  <a:pt x="269" y="75"/>
                </a:lnTo>
                <a:lnTo>
                  <a:pt x="301" y="50"/>
                </a:lnTo>
                <a:lnTo>
                  <a:pt x="337" y="29"/>
                </a:lnTo>
                <a:lnTo>
                  <a:pt x="377" y="13"/>
                </a:lnTo>
                <a:lnTo>
                  <a:pt x="422" y="4"/>
                </a:lnTo>
                <a:lnTo>
                  <a:pt x="46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 name="Rectangle 8"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6B3EAA32-6F09-4342-A6BB-F9E68EF2C980}"/>
              </a:ext>
            </a:extLst>
          </p:cNvPr>
          <p:cNvSpPr/>
          <p:nvPr/>
        </p:nvSpPr>
        <p:spPr>
          <a:xfrm>
            <a:off x="730186" y="1552228"/>
            <a:ext cx="16360141" cy="6755696"/>
          </a:xfrm>
          <a:prstGeom prst="rect">
            <a:avLst/>
          </a:prstGeom>
        </p:spPr>
        <p:txBody>
          <a:bodyPr wrap="square">
            <a:spAutoFit/>
          </a:bodyPr>
          <a:lstStyle/>
          <a:p>
            <a:pPr marL="514350" indent="-514350">
              <a:spcBef>
                <a:spcPts val="600"/>
              </a:spcBef>
              <a:buFont typeface="+mj-lt"/>
              <a:buAutoNum type="arabicPeriod"/>
            </a:pPr>
            <a:r>
              <a:rPr lang="en-US" altLang="zh-CN" sz="2800" b="1" dirty="0">
                <a:solidFill>
                  <a:srgbClr val="000000"/>
                </a:solidFill>
                <a:latin typeface="+mj-lt"/>
                <a:ea typeface="Lato Light" panose="020F0502020204030203" pitchFamily="34" charset="0"/>
                <a:cs typeface="Lato Light" panose="020F0502020204030203" pitchFamily="34" charset="0"/>
              </a:rPr>
              <a:t>Children looked-after in education – </a:t>
            </a:r>
            <a:r>
              <a:rPr lang="en-US" altLang="zh-CN" sz="2800" dirty="0">
                <a:solidFill>
                  <a:srgbClr val="000000"/>
                </a:solidFill>
                <a:latin typeface="+mj-lt"/>
                <a:ea typeface="Lato Light" panose="020F0502020204030203" pitchFamily="34" charset="0"/>
                <a:cs typeface="Lato Light" panose="020F0502020204030203" pitchFamily="34" charset="0"/>
              </a:rPr>
              <a:t>Elizabeth Sarpong (Croydon Virtual School and </a:t>
            </a:r>
            <a:r>
              <a:rPr lang="en-US" altLang="zh-CN" sz="2800" dirty="0" err="1">
                <a:solidFill>
                  <a:srgbClr val="000000"/>
                </a:solidFill>
                <a:latin typeface="+mj-lt"/>
                <a:ea typeface="Lato Light" panose="020F0502020204030203" pitchFamily="34" charset="0"/>
                <a:cs typeface="Lato Light" panose="020F0502020204030203" pitchFamily="34" charset="0"/>
              </a:rPr>
              <a:t>Programme</a:t>
            </a:r>
            <a:r>
              <a:rPr lang="en-US" altLang="zh-CN" sz="2800" dirty="0">
                <a:solidFill>
                  <a:srgbClr val="000000"/>
                </a:solidFill>
                <a:latin typeface="+mj-lt"/>
                <a:ea typeface="Lato Light" panose="020F0502020204030203" pitchFamily="34" charset="0"/>
                <a:cs typeface="Lato Light" panose="020F0502020204030203" pitchFamily="34" charset="0"/>
              </a:rPr>
              <a:t> Manager for </a:t>
            </a:r>
            <a:r>
              <a:rPr lang="en-US" altLang="zh-CN" sz="2800" dirty="0" err="1">
                <a:solidFill>
                  <a:srgbClr val="000000"/>
                </a:solidFill>
                <a:latin typeface="+mj-lt"/>
                <a:ea typeface="Lato Light" panose="020F0502020204030203" pitchFamily="34" charset="0"/>
                <a:cs typeface="Lato Light" panose="020F0502020204030203" pitchFamily="34" charset="0"/>
              </a:rPr>
              <a:t>Aimhigher</a:t>
            </a:r>
            <a:r>
              <a:rPr lang="en-US" altLang="zh-CN" sz="2800" dirty="0">
                <a:solidFill>
                  <a:srgbClr val="000000"/>
                </a:solidFill>
                <a:latin typeface="+mj-lt"/>
                <a:ea typeface="Lato Light" panose="020F0502020204030203" pitchFamily="34" charset="0"/>
                <a:cs typeface="Lato Light" panose="020F0502020204030203" pitchFamily="34" charset="0"/>
              </a:rPr>
              <a:t> London’s Map of Me coaching </a:t>
            </a:r>
            <a:r>
              <a:rPr lang="en-US" altLang="zh-CN" sz="2800" dirty="0" err="1">
                <a:solidFill>
                  <a:srgbClr val="000000"/>
                </a:solidFill>
                <a:latin typeface="+mj-lt"/>
                <a:ea typeface="Lato Light" panose="020F0502020204030203" pitchFamily="34" charset="0"/>
                <a:cs typeface="Lato Light" panose="020F0502020204030203" pitchFamily="34" charset="0"/>
              </a:rPr>
              <a:t>programme</a:t>
            </a:r>
            <a:r>
              <a:rPr lang="en-US" altLang="zh-CN" sz="2800" dirty="0">
                <a:solidFill>
                  <a:srgbClr val="000000"/>
                </a:solidFill>
                <a:latin typeface="+mj-lt"/>
                <a:ea typeface="Lato Light" panose="020F0502020204030203" pitchFamily="34" charset="0"/>
                <a:cs typeface="Lato Light" panose="020F0502020204030203" pitchFamily="34" charset="0"/>
              </a:rPr>
              <a:t>)</a:t>
            </a:r>
          </a:p>
          <a:p>
            <a:pPr marL="514350" indent="-514350">
              <a:spcBef>
                <a:spcPts val="600"/>
              </a:spcBef>
              <a:buFont typeface="+mj-lt"/>
              <a:buAutoNum type="arabicPeriod"/>
            </a:pPr>
            <a:endParaRPr lang="en-US" altLang="zh-CN" sz="2800" dirty="0">
              <a:solidFill>
                <a:srgbClr val="000000"/>
              </a:solidFill>
              <a:latin typeface="+mj-lt"/>
              <a:ea typeface="Lato Light" panose="020F0502020204030203" pitchFamily="34" charset="0"/>
              <a:cs typeface="Lato Light" panose="020F0502020204030203" pitchFamily="34" charset="0"/>
            </a:endParaRPr>
          </a:p>
          <a:p>
            <a:pPr marL="514350" indent="-514350">
              <a:spcBef>
                <a:spcPts val="600"/>
              </a:spcBef>
              <a:buFont typeface="+mj-lt"/>
              <a:buAutoNum type="arabicPeriod"/>
            </a:pPr>
            <a:r>
              <a:rPr lang="en-US" altLang="zh-CN" sz="2800" b="1" dirty="0">
                <a:solidFill>
                  <a:srgbClr val="000000"/>
                </a:solidFill>
                <a:latin typeface="+mj-lt"/>
                <a:ea typeface="Lato Light" panose="020F0502020204030203" pitchFamily="34" charset="0"/>
                <a:cs typeface="Lato Light" panose="020F0502020204030203" pitchFamily="34" charset="0"/>
              </a:rPr>
              <a:t>Journey to higher education </a:t>
            </a:r>
            <a:r>
              <a:rPr lang="en-US" altLang="zh-CN" sz="2800" dirty="0">
                <a:solidFill>
                  <a:srgbClr val="000000"/>
                </a:solidFill>
                <a:latin typeface="+mj-lt"/>
                <a:ea typeface="Lato Light" panose="020F0502020204030203" pitchFamily="34" charset="0"/>
                <a:cs typeface="Lato Light" panose="020F0502020204030203" pitchFamily="34" charset="0"/>
              </a:rPr>
              <a:t>– Sara Batiste, undergraduate social work student with care-experience</a:t>
            </a:r>
          </a:p>
          <a:p>
            <a:pPr marL="514350" indent="-514350">
              <a:spcBef>
                <a:spcPts val="600"/>
              </a:spcBef>
              <a:buFont typeface="+mj-lt"/>
              <a:buAutoNum type="arabicPeriod"/>
            </a:pPr>
            <a:endParaRPr lang="en-US" altLang="zh-CN" sz="2800" dirty="0">
              <a:solidFill>
                <a:srgbClr val="000000"/>
              </a:solidFill>
              <a:latin typeface="+mj-lt"/>
              <a:ea typeface="Lato Light" panose="020F0502020204030203" pitchFamily="34" charset="0"/>
              <a:cs typeface="Lato Light" panose="020F0502020204030203" pitchFamily="34" charset="0"/>
            </a:endParaRPr>
          </a:p>
          <a:p>
            <a:pPr marL="514350" indent="-514350">
              <a:spcBef>
                <a:spcPts val="600"/>
              </a:spcBef>
              <a:buFont typeface="+mj-lt"/>
              <a:buAutoNum type="arabicPeriod"/>
            </a:pPr>
            <a:r>
              <a:rPr lang="en-US" altLang="zh-CN" sz="2800" b="1" dirty="0">
                <a:solidFill>
                  <a:srgbClr val="000000"/>
                </a:solidFill>
                <a:latin typeface="+mj-lt"/>
                <a:ea typeface="Lato Light" panose="020F0502020204030203" pitchFamily="34" charset="0"/>
                <a:cs typeface="Lato Light" panose="020F0502020204030203" pitchFamily="34" charset="0"/>
              </a:rPr>
              <a:t>Examples of university support for care-leavers:</a:t>
            </a:r>
          </a:p>
          <a:p>
            <a:pPr lvl="1">
              <a:spcBef>
                <a:spcPts val="600"/>
              </a:spcBef>
            </a:pPr>
            <a:r>
              <a:rPr lang="en-US" altLang="zh-CN" sz="2800" dirty="0">
                <a:solidFill>
                  <a:srgbClr val="000000"/>
                </a:solidFill>
                <a:latin typeface="+mj-lt"/>
                <a:ea typeface="Lato Light" panose="020F0502020204030203" pitchFamily="34" charset="0"/>
                <a:cs typeface="Lato Light" panose="020F0502020204030203" pitchFamily="34" charset="0"/>
              </a:rPr>
              <a:t>Louise Byrne, CLASS Project Manager, University of Roehampton</a:t>
            </a:r>
          </a:p>
          <a:p>
            <a:pPr lvl="1">
              <a:spcBef>
                <a:spcPts val="600"/>
              </a:spcBef>
            </a:pPr>
            <a:r>
              <a:rPr lang="en-US" altLang="zh-CN" sz="2800" dirty="0">
                <a:solidFill>
                  <a:srgbClr val="000000"/>
                </a:solidFill>
                <a:latin typeface="+mj-lt"/>
                <a:ea typeface="Lato Light" panose="020F0502020204030203" pitchFamily="34" charset="0"/>
                <a:cs typeface="Lato Light" panose="020F0502020204030203" pitchFamily="34" charset="0"/>
              </a:rPr>
              <a:t>Sarah Dorrian, Widening Participation specialist, Coventry University London</a:t>
            </a:r>
          </a:p>
          <a:p>
            <a:pPr>
              <a:spcBef>
                <a:spcPts val="600"/>
              </a:spcBef>
            </a:pPr>
            <a:endParaRPr lang="en-US" altLang="zh-CN" sz="2800" b="1" dirty="0">
              <a:solidFill>
                <a:srgbClr val="000000"/>
              </a:solidFill>
              <a:latin typeface="+mj-lt"/>
              <a:ea typeface="Lato Light" panose="020F0502020204030203" pitchFamily="34" charset="0"/>
              <a:cs typeface="Lato Light" panose="020F0502020204030203" pitchFamily="34" charset="0"/>
            </a:endParaRPr>
          </a:p>
          <a:p>
            <a:pPr>
              <a:spcBef>
                <a:spcPts val="600"/>
              </a:spcBef>
            </a:pPr>
            <a:r>
              <a:rPr lang="en-US" altLang="zh-CN" sz="2800" b="1" dirty="0">
                <a:solidFill>
                  <a:srgbClr val="000000"/>
                </a:solidFill>
                <a:latin typeface="+mj-lt"/>
                <a:ea typeface="Lato Light" panose="020F0502020204030203" pitchFamily="34" charset="0"/>
                <a:cs typeface="Lato Light" panose="020F0502020204030203" pitchFamily="34" charset="0"/>
              </a:rPr>
              <a:t>4.  Break-out room discussion</a:t>
            </a:r>
          </a:p>
          <a:p>
            <a:pPr>
              <a:spcBef>
                <a:spcPts val="600"/>
              </a:spcBef>
            </a:pPr>
            <a:endParaRPr lang="en-US" altLang="zh-CN" sz="2800" b="1" dirty="0">
              <a:solidFill>
                <a:srgbClr val="000000"/>
              </a:solidFill>
              <a:latin typeface="+mj-lt"/>
              <a:ea typeface="Lato Light" panose="020F0502020204030203" pitchFamily="34" charset="0"/>
              <a:cs typeface="Lato Light" panose="020F0502020204030203" pitchFamily="34" charset="0"/>
            </a:endParaRPr>
          </a:p>
          <a:p>
            <a:pPr>
              <a:spcBef>
                <a:spcPts val="600"/>
              </a:spcBef>
            </a:pPr>
            <a:r>
              <a:rPr lang="en-US" altLang="zh-CN" sz="2800" b="1" dirty="0">
                <a:solidFill>
                  <a:srgbClr val="000000"/>
                </a:solidFill>
                <a:latin typeface="+mj-lt"/>
                <a:ea typeface="Lato Light" panose="020F0502020204030203" pitchFamily="34" charset="0"/>
                <a:cs typeface="Lato Light" panose="020F0502020204030203" pitchFamily="34" charset="0"/>
              </a:rPr>
              <a:t>5.  Feedback and close</a:t>
            </a:r>
            <a:endParaRPr lang="en-US" altLang="zh-CN" sz="1400" b="1" dirty="0">
              <a:solidFill>
                <a:srgbClr val="000000"/>
              </a:solidFill>
              <a:ea typeface="Lato Light" panose="020F0502020204030203" pitchFamily="34" charset="0"/>
              <a:cs typeface="Lato Light" panose="020F0502020204030203" pitchFamily="34" charset="0"/>
            </a:endParaRPr>
          </a:p>
          <a:p>
            <a:pPr marL="6350">
              <a:spcBef>
                <a:spcPts val="600"/>
              </a:spcBef>
            </a:pPr>
            <a:endParaRPr lang="es-ES" altLang="zh-CN" sz="1400" dirty="0">
              <a:solidFill>
                <a:srgbClr val="000000"/>
              </a:solidFill>
              <a:ea typeface="Lato Light" panose="020F0502020204030203" pitchFamily="34" charset="0"/>
              <a:cs typeface="Lato Light" panose="020F0502020204030203" pitchFamily="34" charset="0"/>
            </a:endParaRPr>
          </a:p>
        </p:txBody>
      </p:sp>
      <p:sp>
        <p:nvSpPr>
          <p:cNvPr id="12" name="Rectangle 11">
            <a:extLst>
              <a:ext uri="{FF2B5EF4-FFF2-40B4-BE49-F238E27FC236}">
                <a16:creationId xmlns:a16="http://schemas.microsoft.com/office/drawing/2014/main" id="{C6378A17-F518-43FC-A069-2CD062D4EDA8}"/>
              </a:ext>
            </a:extLst>
          </p:cNvPr>
          <p:cNvSpPr/>
          <p:nvPr/>
        </p:nvSpPr>
        <p:spPr>
          <a:xfrm>
            <a:off x="711498" y="2518997"/>
            <a:ext cx="7706257" cy="507831"/>
          </a:xfrm>
          <a:prstGeom prst="rect">
            <a:avLst/>
          </a:prstGeom>
        </p:spPr>
        <p:txBody>
          <a:bodyPr wrap="square">
            <a:spAutoFit/>
          </a:bodyPr>
          <a:lstStyle/>
          <a:p>
            <a:pPr lvl="0"/>
            <a:endParaRPr lang="en-US" i="1" dirty="0"/>
          </a:p>
        </p:txBody>
      </p:sp>
      <p:sp>
        <p:nvSpPr>
          <p:cNvPr id="20" name="Freeform: Shape 3">
            <a:extLst>
              <a:ext uri="{FF2B5EF4-FFF2-40B4-BE49-F238E27FC236}">
                <a16:creationId xmlns:a16="http://schemas.microsoft.com/office/drawing/2014/main" id="{2F00AAFE-B9E4-8746-BC08-7AEC9151A16F}"/>
              </a:ext>
            </a:extLst>
          </p:cNvPr>
          <p:cNvSpPr/>
          <p:nvPr/>
        </p:nvSpPr>
        <p:spPr>
          <a:xfrm>
            <a:off x="15998587" y="6322835"/>
            <a:ext cx="2289412" cy="3964164"/>
          </a:xfrm>
          <a:custGeom>
            <a:avLst/>
            <a:gdLst>
              <a:gd name="connsiteX0" fmla="*/ 1526520 w 1526520"/>
              <a:gd name="connsiteY0" fmla="*/ 0 h 2644012"/>
              <a:gd name="connsiteX1" fmla="*/ 1526520 w 1526520"/>
              <a:gd name="connsiteY1" fmla="*/ 2644012 h 2644012"/>
              <a:gd name="connsiteX2" fmla="*/ 0 w 1526520"/>
              <a:gd name="connsiteY2" fmla="*/ 2644012 h 2644012"/>
            </a:gdLst>
            <a:ahLst/>
            <a:cxnLst>
              <a:cxn ang="0">
                <a:pos x="connsiteX0" y="connsiteY0"/>
              </a:cxn>
              <a:cxn ang="0">
                <a:pos x="connsiteX1" y="connsiteY1"/>
              </a:cxn>
              <a:cxn ang="0">
                <a:pos x="connsiteX2" y="connsiteY2"/>
              </a:cxn>
            </a:cxnLst>
            <a:rect l="l" t="t" r="r" b="b"/>
            <a:pathLst>
              <a:path w="1526520" h="2644012">
                <a:moveTo>
                  <a:pt x="1526520" y="0"/>
                </a:moveTo>
                <a:lnTo>
                  <a:pt x="1526520" y="2644012"/>
                </a:lnTo>
                <a:lnTo>
                  <a:pt x="0" y="2644012"/>
                </a:lnTo>
                <a:close/>
              </a:path>
            </a:pathLst>
          </a:custGeom>
          <a:solidFill>
            <a:srgbClr val="009CB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1896AA98-B4D7-A04A-B2E8-045962D5D974}"/>
              </a:ext>
            </a:extLst>
          </p:cNvPr>
          <p:cNvCxnSpPr>
            <a:cxnSpLocks/>
          </p:cNvCxnSpPr>
          <p:nvPr/>
        </p:nvCxnSpPr>
        <p:spPr>
          <a:xfrm>
            <a:off x="807547" y="9674802"/>
            <a:ext cx="17004352" cy="0"/>
          </a:xfrm>
          <a:prstGeom prst="line">
            <a:avLst/>
          </a:prstGeom>
          <a:ln w="28575">
            <a:solidFill>
              <a:srgbClr val="3B165C"/>
            </a:solidFill>
          </a:ln>
        </p:spPr>
        <p:style>
          <a:lnRef idx="1">
            <a:schemeClr val="accent1"/>
          </a:lnRef>
          <a:fillRef idx="0">
            <a:schemeClr val="accent1"/>
          </a:fillRef>
          <a:effectRef idx="0">
            <a:schemeClr val="accent1"/>
          </a:effectRef>
          <a:fontRef idx="minor">
            <a:schemeClr val="tx1"/>
          </a:fontRef>
        </p:style>
      </p:cxnSp>
      <p:pic>
        <p:nvPicPr>
          <p:cNvPr id="27" name="Picture 26" descr="Logo&#10;&#10;Description automatically generated">
            <a:extLst>
              <a:ext uri="{FF2B5EF4-FFF2-40B4-BE49-F238E27FC236}">
                <a16:creationId xmlns:a16="http://schemas.microsoft.com/office/drawing/2014/main" id="{2806728F-50F2-4241-97AA-F45F8D5FDE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5244" y="357231"/>
            <a:ext cx="1878766" cy="696512"/>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0CCC9E28-8391-C548-BCEE-3F7EB1DFEB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331" y="461767"/>
            <a:ext cx="2190538" cy="640882"/>
          </a:xfrm>
          <a:prstGeom prst="rect">
            <a:avLst/>
          </a:prstGeom>
        </p:spPr>
      </p:pic>
      <p:cxnSp>
        <p:nvCxnSpPr>
          <p:cNvPr id="29" name="Straight Connector 28">
            <a:extLst>
              <a:ext uri="{FF2B5EF4-FFF2-40B4-BE49-F238E27FC236}">
                <a16:creationId xmlns:a16="http://schemas.microsoft.com/office/drawing/2014/main" id="{C7B28604-E797-6849-8AD7-FF9A3E74C42B}"/>
              </a:ext>
            </a:extLst>
          </p:cNvPr>
          <p:cNvCxnSpPr>
            <a:cxnSpLocks/>
          </p:cNvCxnSpPr>
          <p:nvPr/>
        </p:nvCxnSpPr>
        <p:spPr>
          <a:xfrm>
            <a:off x="838809" y="1294781"/>
            <a:ext cx="17004352" cy="0"/>
          </a:xfrm>
          <a:prstGeom prst="line">
            <a:avLst/>
          </a:prstGeom>
          <a:ln w="28575">
            <a:solidFill>
              <a:srgbClr val="009CB3"/>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A7D94B4-1D40-4601-9E19-1109C905A29F}"/>
              </a:ext>
            </a:extLst>
          </p:cNvPr>
          <p:cNvSpPr txBox="1"/>
          <p:nvPr/>
        </p:nvSpPr>
        <p:spPr>
          <a:xfrm>
            <a:off x="730187" y="9755286"/>
            <a:ext cx="4315342" cy="461665"/>
          </a:xfrm>
          <a:prstGeom prst="rect">
            <a:avLst/>
          </a:prstGeom>
          <a:noFill/>
        </p:spPr>
        <p:txBody>
          <a:bodyPr wrap="square" rtlCol="0">
            <a:spAutoFit/>
          </a:bodyPr>
          <a:lstStyle/>
          <a:p>
            <a:r>
              <a:rPr lang="en-US" altLang="zh-CN" sz="1200" dirty="0">
                <a:solidFill>
                  <a:srgbClr val="000000"/>
                </a:solidFill>
              </a:rPr>
              <a:t>Understanding and supporting the progression needs of care-experienced learners</a:t>
            </a:r>
            <a:endParaRPr lang="zh-CN" altLang="en-US" sz="1200" dirty="0">
              <a:solidFill>
                <a:srgbClr val="000000"/>
              </a:solidFill>
            </a:endParaRPr>
          </a:p>
        </p:txBody>
      </p:sp>
    </p:spTree>
    <p:extLst>
      <p:ext uri="{BB962C8B-B14F-4D97-AF65-F5344CB8AC3E}">
        <p14:creationId xmlns:p14="http://schemas.microsoft.com/office/powerpoint/2010/main" val="399165663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61"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5D317743-2DE5-4801-91DB-DE657E495C3F}"/>
              </a:ext>
            </a:extLst>
          </p:cNvPr>
          <p:cNvSpPr>
            <a:spLocks noEditPoints="1"/>
          </p:cNvSpPr>
          <p:nvPr/>
        </p:nvSpPr>
        <p:spPr bwMode="auto">
          <a:xfrm>
            <a:off x="9702098" y="2543136"/>
            <a:ext cx="594587" cy="486184"/>
          </a:xfrm>
          <a:custGeom>
            <a:avLst/>
            <a:gdLst>
              <a:gd name="T0" fmla="*/ 34 w 735"/>
              <a:gd name="T1" fmla="*/ 568 h 601"/>
              <a:gd name="T2" fmla="*/ 101 w 735"/>
              <a:gd name="T3" fmla="*/ 401 h 601"/>
              <a:gd name="T4" fmla="*/ 17 w 735"/>
              <a:gd name="T5" fmla="*/ 368 h 601"/>
              <a:gd name="T6" fmla="*/ 122 w 735"/>
              <a:gd name="T7" fmla="*/ 368 h 601"/>
              <a:gd name="T8" fmla="*/ 131 w 735"/>
              <a:gd name="T9" fmla="*/ 374 h 601"/>
              <a:gd name="T10" fmla="*/ 133 w 735"/>
              <a:gd name="T11" fmla="*/ 385 h 601"/>
              <a:gd name="T12" fmla="*/ 132 w 735"/>
              <a:gd name="T13" fmla="*/ 590 h 601"/>
              <a:gd name="T14" fmla="*/ 127 w 735"/>
              <a:gd name="T15" fmla="*/ 598 h 601"/>
              <a:gd name="T16" fmla="*/ 116 w 735"/>
              <a:gd name="T17" fmla="*/ 601 h 601"/>
              <a:gd name="T18" fmla="*/ 11 w 735"/>
              <a:gd name="T19" fmla="*/ 601 h 601"/>
              <a:gd name="T20" fmla="*/ 4 w 735"/>
              <a:gd name="T21" fmla="*/ 594 h 601"/>
              <a:gd name="T22" fmla="*/ 0 w 735"/>
              <a:gd name="T23" fmla="*/ 584 h 601"/>
              <a:gd name="T24" fmla="*/ 1 w 735"/>
              <a:gd name="T25" fmla="*/ 380 h 601"/>
              <a:gd name="T26" fmla="*/ 6 w 735"/>
              <a:gd name="T27" fmla="*/ 370 h 601"/>
              <a:gd name="T28" fmla="*/ 17 w 735"/>
              <a:gd name="T29" fmla="*/ 368 h 601"/>
              <a:gd name="T30" fmla="*/ 435 w 735"/>
              <a:gd name="T31" fmla="*/ 568 h 601"/>
              <a:gd name="T32" fmla="*/ 501 w 735"/>
              <a:gd name="T33" fmla="*/ 301 h 601"/>
              <a:gd name="T34" fmla="*/ 418 w 735"/>
              <a:gd name="T35" fmla="*/ 267 h 601"/>
              <a:gd name="T36" fmla="*/ 522 w 735"/>
              <a:gd name="T37" fmla="*/ 268 h 601"/>
              <a:gd name="T38" fmla="*/ 532 w 735"/>
              <a:gd name="T39" fmla="*/ 275 h 601"/>
              <a:gd name="T40" fmla="*/ 534 w 735"/>
              <a:gd name="T41" fmla="*/ 284 h 601"/>
              <a:gd name="T42" fmla="*/ 533 w 735"/>
              <a:gd name="T43" fmla="*/ 590 h 601"/>
              <a:gd name="T44" fmla="*/ 528 w 735"/>
              <a:gd name="T45" fmla="*/ 598 h 601"/>
              <a:gd name="T46" fmla="*/ 517 w 735"/>
              <a:gd name="T47" fmla="*/ 601 h 601"/>
              <a:gd name="T48" fmla="*/ 412 w 735"/>
              <a:gd name="T49" fmla="*/ 601 h 601"/>
              <a:gd name="T50" fmla="*/ 404 w 735"/>
              <a:gd name="T51" fmla="*/ 594 h 601"/>
              <a:gd name="T52" fmla="*/ 401 w 735"/>
              <a:gd name="T53" fmla="*/ 584 h 601"/>
              <a:gd name="T54" fmla="*/ 402 w 735"/>
              <a:gd name="T55" fmla="*/ 279 h 601"/>
              <a:gd name="T56" fmla="*/ 407 w 735"/>
              <a:gd name="T57" fmla="*/ 271 h 601"/>
              <a:gd name="T58" fmla="*/ 418 w 735"/>
              <a:gd name="T59" fmla="*/ 267 h 601"/>
              <a:gd name="T60" fmla="*/ 234 w 735"/>
              <a:gd name="T61" fmla="*/ 568 h 601"/>
              <a:gd name="T62" fmla="*/ 301 w 735"/>
              <a:gd name="T63" fmla="*/ 101 h 601"/>
              <a:gd name="T64" fmla="*/ 217 w 735"/>
              <a:gd name="T65" fmla="*/ 67 h 601"/>
              <a:gd name="T66" fmla="*/ 322 w 735"/>
              <a:gd name="T67" fmla="*/ 68 h 601"/>
              <a:gd name="T68" fmla="*/ 331 w 735"/>
              <a:gd name="T69" fmla="*/ 75 h 601"/>
              <a:gd name="T70" fmla="*/ 334 w 735"/>
              <a:gd name="T71" fmla="*/ 84 h 601"/>
              <a:gd name="T72" fmla="*/ 332 w 735"/>
              <a:gd name="T73" fmla="*/ 590 h 601"/>
              <a:gd name="T74" fmla="*/ 327 w 735"/>
              <a:gd name="T75" fmla="*/ 598 h 601"/>
              <a:gd name="T76" fmla="*/ 317 w 735"/>
              <a:gd name="T77" fmla="*/ 601 h 601"/>
              <a:gd name="T78" fmla="*/ 212 w 735"/>
              <a:gd name="T79" fmla="*/ 601 h 601"/>
              <a:gd name="T80" fmla="*/ 204 w 735"/>
              <a:gd name="T81" fmla="*/ 594 h 601"/>
              <a:gd name="T82" fmla="*/ 200 w 735"/>
              <a:gd name="T83" fmla="*/ 584 h 601"/>
              <a:gd name="T84" fmla="*/ 201 w 735"/>
              <a:gd name="T85" fmla="*/ 79 h 601"/>
              <a:gd name="T86" fmla="*/ 207 w 735"/>
              <a:gd name="T87" fmla="*/ 71 h 601"/>
              <a:gd name="T88" fmla="*/ 217 w 735"/>
              <a:gd name="T89" fmla="*/ 67 h 601"/>
              <a:gd name="T90" fmla="*/ 634 w 735"/>
              <a:gd name="T91" fmla="*/ 568 h 601"/>
              <a:gd name="T92" fmla="*/ 701 w 735"/>
              <a:gd name="T93" fmla="*/ 34 h 601"/>
              <a:gd name="T94" fmla="*/ 618 w 735"/>
              <a:gd name="T95" fmla="*/ 0 h 601"/>
              <a:gd name="T96" fmla="*/ 723 w 735"/>
              <a:gd name="T97" fmla="*/ 1 h 601"/>
              <a:gd name="T98" fmla="*/ 731 w 735"/>
              <a:gd name="T99" fmla="*/ 8 h 601"/>
              <a:gd name="T100" fmla="*/ 735 w 735"/>
              <a:gd name="T101" fmla="*/ 17 h 601"/>
              <a:gd name="T102" fmla="*/ 733 w 735"/>
              <a:gd name="T103" fmla="*/ 590 h 601"/>
              <a:gd name="T104" fmla="*/ 728 w 735"/>
              <a:gd name="T105" fmla="*/ 598 h 601"/>
              <a:gd name="T106" fmla="*/ 718 w 735"/>
              <a:gd name="T107" fmla="*/ 601 h 601"/>
              <a:gd name="T108" fmla="*/ 613 w 735"/>
              <a:gd name="T109" fmla="*/ 601 h 601"/>
              <a:gd name="T110" fmla="*/ 604 w 735"/>
              <a:gd name="T111" fmla="*/ 594 h 601"/>
              <a:gd name="T112" fmla="*/ 601 w 735"/>
              <a:gd name="T113" fmla="*/ 584 h 601"/>
              <a:gd name="T114" fmla="*/ 602 w 735"/>
              <a:gd name="T115" fmla="*/ 12 h 601"/>
              <a:gd name="T116" fmla="*/ 608 w 735"/>
              <a:gd name="T117" fmla="*/ 4 h 601"/>
              <a:gd name="T118" fmla="*/ 618 w 735"/>
              <a:gd name="T11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5" h="601">
                <a:moveTo>
                  <a:pt x="34" y="401"/>
                </a:moveTo>
                <a:lnTo>
                  <a:pt x="34" y="568"/>
                </a:lnTo>
                <a:lnTo>
                  <a:pt x="101" y="568"/>
                </a:lnTo>
                <a:lnTo>
                  <a:pt x="101" y="401"/>
                </a:lnTo>
                <a:lnTo>
                  <a:pt x="34" y="401"/>
                </a:lnTo>
                <a:close/>
                <a:moveTo>
                  <a:pt x="17" y="368"/>
                </a:moveTo>
                <a:lnTo>
                  <a:pt x="116" y="368"/>
                </a:lnTo>
                <a:lnTo>
                  <a:pt x="122" y="368"/>
                </a:lnTo>
                <a:lnTo>
                  <a:pt x="127" y="370"/>
                </a:lnTo>
                <a:lnTo>
                  <a:pt x="131" y="374"/>
                </a:lnTo>
                <a:lnTo>
                  <a:pt x="132" y="380"/>
                </a:lnTo>
                <a:lnTo>
                  <a:pt x="133" y="385"/>
                </a:lnTo>
                <a:lnTo>
                  <a:pt x="133" y="584"/>
                </a:lnTo>
                <a:lnTo>
                  <a:pt x="132" y="590"/>
                </a:lnTo>
                <a:lnTo>
                  <a:pt x="131" y="594"/>
                </a:lnTo>
                <a:lnTo>
                  <a:pt x="127" y="598"/>
                </a:lnTo>
                <a:lnTo>
                  <a:pt x="122" y="601"/>
                </a:lnTo>
                <a:lnTo>
                  <a:pt x="116" y="601"/>
                </a:lnTo>
                <a:lnTo>
                  <a:pt x="17" y="601"/>
                </a:lnTo>
                <a:lnTo>
                  <a:pt x="11" y="601"/>
                </a:lnTo>
                <a:lnTo>
                  <a:pt x="6" y="598"/>
                </a:lnTo>
                <a:lnTo>
                  <a:pt x="4" y="594"/>
                </a:lnTo>
                <a:lnTo>
                  <a:pt x="1" y="590"/>
                </a:lnTo>
                <a:lnTo>
                  <a:pt x="0" y="584"/>
                </a:lnTo>
                <a:lnTo>
                  <a:pt x="0" y="385"/>
                </a:lnTo>
                <a:lnTo>
                  <a:pt x="1" y="380"/>
                </a:lnTo>
                <a:lnTo>
                  <a:pt x="4" y="374"/>
                </a:lnTo>
                <a:lnTo>
                  <a:pt x="6" y="370"/>
                </a:lnTo>
                <a:lnTo>
                  <a:pt x="11" y="368"/>
                </a:lnTo>
                <a:lnTo>
                  <a:pt x="17" y="368"/>
                </a:lnTo>
                <a:close/>
                <a:moveTo>
                  <a:pt x="435" y="301"/>
                </a:moveTo>
                <a:lnTo>
                  <a:pt x="435" y="568"/>
                </a:lnTo>
                <a:lnTo>
                  <a:pt x="501" y="568"/>
                </a:lnTo>
                <a:lnTo>
                  <a:pt x="501" y="301"/>
                </a:lnTo>
                <a:lnTo>
                  <a:pt x="435" y="301"/>
                </a:lnTo>
                <a:close/>
                <a:moveTo>
                  <a:pt x="418" y="267"/>
                </a:moveTo>
                <a:lnTo>
                  <a:pt x="517" y="267"/>
                </a:lnTo>
                <a:lnTo>
                  <a:pt x="522" y="268"/>
                </a:lnTo>
                <a:lnTo>
                  <a:pt x="528" y="271"/>
                </a:lnTo>
                <a:lnTo>
                  <a:pt x="532" y="275"/>
                </a:lnTo>
                <a:lnTo>
                  <a:pt x="533" y="279"/>
                </a:lnTo>
                <a:lnTo>
                  <a:pt x="534" y="284"/>
                </a:lnTo>
                <a:lnTo>
                  <a:pt x="534" y="584"/>
                </a:lnTo>
                <a:lnTo>
                  <a:pt x="533" y="590"/>
                </a:lnTo>
                <a:lnTo>
                  <a:pt x="532" y="594"/>
                </a:lnTo>
                <a:lnTo>
                  <a:pt x="528" y="598"/>
                </a:lnTo>
                <a:lnTo>
                  <a:pt x="522" y="601"/>
                </a:lnTo>
                <a:lnTo>
                  <a:pt x="517" y="601"/>
                </a:lnTo>
                <a:lnTo>
                  <a:pt x="418" y="601"/>
                </a:lnTo>
                <a:lnTo>
                  <a:pt x="412" y="601"/>
                </a:lnTo>
                <a:lnTo>
                  <a:pt x="407" y="598"/>
                </a:lnTo>
                <a:lnTo>
                  <a:pt x="404" y="594"/>
                </a:lnTo>
                <a:lnTo>
                  <a:pt x="402" y="590"/>
                </a:lnTo>
                <a:lnTo>
                  <a:pt x="401" y="584"/>
                </a:lnTo>
                <a:lnTo>
                  <a:pt x="401" y="284"/>
                </a:lnTo>
                <a:lnTo>
                  <a:pt x="402" y="279"/>
                </a:lnTo>
                <a:lnTo>
                  <a:pt x="404" y="275"/>
                </a:lnTo>
                <a:lnTo>
                  <a:pt x="407" y="271"/>
                </a:lnTo>
                <a:lnTo>
                  <a:pt x="412" y="268"/>
                </a:lnTo>
                <a:lnTo>
                  <a:pt x="418" y="267"/>
                </a:lnTo>
                <a:close/>
                <a:moveTo>
                  <a:pt x="234" y="101"/>
                </a:moveTo>
                <a:lnTo>
                  <a:pt x="234" y="568"/>
                </a:lnTo>
                <a:lnTo>
                  <a:pt x="301" y="568"/>
                </a:lnTo>
                <a:lnTo>
                  <a:pt x="301" y="101"/>
                </a:lnTo>
                <a:lnTo>
                  <a:pt x="234" y="101"/>
                </a:lnTo>
                <a:close/>
                <a:moveTo>
                  <a:pt x="217" y="67"/>
                </a:moveTo>
                <a:lnTo>
                  <a:pt x="317" y="67"/>
                </a:lnTo>
                <a:lnTo>
                  <a:pt x="322" y="68"/>
                </a:lnTo>
                <a:lnTo>
                  <a:pt x="327" y="71"/>
                </a:lnTo>
                <a:lnTo>
                  <a:pt x="331" y="75"/>
                </a:lnTo>
                <a:lnTo>
                  <a:pt x="332" y="79"/>
                </a:lnTo>
                <a:lnTo>
                  <a:pt x="334" y="84"/>
                </a:lnTo>
                <a:lnTo>
                  <a:pt x="334" y="584"/>
                </a:lnTo>
                <a:lnTo>
                  <a:pt x="332" y="590"/>
                </a:lnTo>
                <a:lnTo>
                  <a:pt x="331" y="594"/>
                </a:lnTo>
                <a:lnTo>
                  <a:pt x="327" y="598"/>
                </a:lnTo>
                <a:lnTo>
                  <a:pt x="322" y="601"/>
                </a:lnTo>
                <a:lnTo>
                  <a:pt x="317" y="601"/>
                </a:lnTo>
                <a:lnTo>
                  <a:pt x="217" y="601"/>
                </a:lnTo>
                <a:lnTo>
                  <a:pt x="212" y="601"/>
                </a:lnTo>
                <a:lnTo>
                  <a:pt x="207" y="598"/>
                </a:lnTo>
                <a:lnTo>
                  <a:pt x="204" y="594"/>
                </a:lnTo>
                <a:lnTo>
                  <a:pt x="201" y="590"/>
                </a:lnTo>
                <a:lnTo>
                  <a:pt x="200" y="584"/>
                </a:lnTo>
                <a:lnTo>
                  <a:pt x="200" y="84"/>
                </a:lnTo>
                <a:lnTo>
                  <a:pt x="201" y="79"/>
                </a:lnTo>
                <a:lnTo>
                  <a:pt x="204" y="75"/>
                </a:lnTo>
                <a:lnTo>
                  <a:pt x="207" y="71"/>
                </a:lnTo>
                <a:lnTo>
                  <a:pt x="212" y="68"/>
                </a:lnTo>
                <a:lnTo>
                  <a:pt x="217" y="67"/>
                </a:lnTo>
                <a:close/>
                <a:moveTo>
                  <a:pt x="634" y="34"/>
                </a:moveTo>
                <a:lnTo>
                  <a:pt x="634" y="568"/>
                </a:lnTo>
                <a:lnTo>
                  <a:pt x="701" y="568"/>
                </a:lnTo>
                <a:lnTo>
                  <a:pt x="701" y="34"/>
                </a:lnTo>
                <a:lnTo>
                  <a:pt x="634" y="34"/>
                </a:lnTo>
                <a:close/>
                <a:moveTo>
                  <a:pt x="618" y="0"/>
                </a:moveTo>
                <a:lnTo>
                  <a:pt x="718" y="0"/>
                </a:lnTo>
                <a:lnTo>
                  <a:pt x="723" y="1"/>
                </a:lnTo>
                <a:lnTo>
                  <a:pt x="728" y="4"/>
                </a:lnTo>
                <a:lnTo>
                  <a:pt x="731" y="8"/>
                </a:lnTo>
                <a:lnTo>
                  <a:pt x="733" y="12"/>
                </a:lnTo>
                <a:lnTo>
                  <a:pt x="735" y="17"/>
                </a:lnTo>
                <a:lnTo>
                  <a:pt x="735" y="584"/>
                </a:lnTo>
                <a:lnTo>
                  <a:pt x="733" y="590"/>
                </a:lnTo>
                <a:lnTo>
                  <a:pt x="731" y="594"/>
                </a:lnTo>
                <a:lnTo>
                  <a:pt x="728" y="598"/>
                </a:lnTo>
                <a:lnTo>
                  <a:pt x="723" y="601"/>
                </a:lnTo>
                <a:lnTo>
                  <a:pt x="718" y="601"/>
                </a:lnTo>
                <a:lnTo>
                  <a:pt x="618" y="601"/>
                </a:lnTo>
                <a:lnTo>
                  <a:pt x="613" y="601"/>
                </a:lnTo>
                <a:lnTo>
                  <a:pt x="608" y="598"/>
                </a:lnTo>
                <a:lnTo>
                  <a:pt x="604" y="594"/>
                </a:lnTo>
                <a:lnTo>
                  <a:pt x="602" y="590"/>
                </a:lnTo>
                <a:lnTo>
                  <a:pt x="601" y="584"/>
                </a:lnTo>
                <a:lnTo>
                  <a:pt x="601" y="17"/>
                </a:lnTo>
                <a:lnTo>
                  <a:pt x="602" y="12"/>
                </a:lnTo>
                <a:lnTo>
                  <a:pt x="604" y="8"/>
                </a:lnTo>
                <a:lnTo>
                  <a:pt x="608" y="4"/>
                </a:lnTo>
                <a:lnTo>
                  <a:pt x="613" y="1"/>
                </a:lnTo>
                <a:lnTo>
                  <a:pt x="6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 name="Freeform 569"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97A975C2-071D-4D08-B352-300C3B806A51}"/>
              </a:ext>
            </a:extLst>
          </p:cNvPr>
          <p:cNvSpPr>
            <a:spLocks noEditPoints="1"/>
          </p:cNvSpPr>
          <p:nvPr/>
        </p:nvSpPr>
        <p:spPr bwMode="auto">
          <a:xfrm>
            <a:off x="9702098" y="7248694"/>
            <a:ext cx="594587" cy="540385"/>
          </a:xfrm>
          <a:custGeom>
            <a:avLst/>
            <a:gdLst>
              <a:gd name="T0" fmla="*/ 186 w 735"/>
              <a:gd name="T1" fmla="*/ 212 h 668"/>
              <a:gd name="T2" fmla="*/ 88 w 735"/>
              <a:gd name="T3" fmla="*/ 269 h 668"/>
              <a:gd name="T4" fmla="*/ 37 w 735"/>
              <a:gd name="T5" fmla="*/ 358 h 668"/>
              <a:gd name="T6" fmla="*/ 45 w 735"/>
              <a:gd name="T7" fmla="*/ 452 h 668"/>
              <a:gd name="T8" fmla="*/ 103 w 735"/>
              <a:gd name="T9" fmla="*/ 529 h 668"/>
              <a:gd name="T10" fmla="*/ 114 w 735"/>
              <a:gd name="T11" fmla="*/ 565 h 668"/>
              <a:gd name="T12" fmla="*/ 194 w 735"/>
              <a:gd name="T13" fmla="*/ 578 h 668"/>
              <a:gd name="T14" fmla="*/ 237 w 735"/>
              <a:gd name="T15" fmla="*/ 583 h 668"/>
              <a:gd name="T16" fmla="*/ 348 w 735"/>
              <a:gd name="T17" fmla="*/ 572 h 668"/>
              <a:gd name="T18" fmla="*/ 445 w 735"/>
              <a:gd name="T19" fmla="*/ 516 h 668"/>
              <a:gd name="T20" fmla="*/ 496 w 735"/>
              <a:gd name="T21" fmla="*/ 427 h 668"/>
              <a:gd name="T22" fmla="*/ 486 w 735"/>
              <a:gd name="T23" fmla="*/ 326 h 668"/>
              <a:gd name="T24" fmla="*/ 418 w 735"/>
              <a:gd name="T25" fmla="*/ 246 h 668"/>
              <a:gd name="T26" fmla="*/ 309 w 735"/>
              <a:gd name="T27" fmla="*/ 205 h 668"/>
              <a:gd name="T28" fmla="*/ 310 w 735"/>
              <a:gd name="T29" fmla="*/ 171 h 668"/>
              <a:gd name="T30" fmla="*/ 424 w 735"/>
              <a:gd name="T31" fmla="*/ 211 h 668"/>
              <a:gd name="T32" fmla="*/ 504 w 735"/>
              <a:gd name="T33" fmla="*/ 290 h 668"/>
              <a:gd name="T34" fmla="*/ 534 w 735"/>
              <a:gd name="T35" fmla="*/ 393 h 668"/>
              <a:gd name="T36" fmla="*/ 504 w 735"/>
              <a:gd name="T37" fmla="*/ 497 h 668"/>
              <a:gd name="T38" fmla="*/ 424 w 735"/>
              <a:gd name="T39" fmla="*/ 575 h 668"/>
              <a:gd name="T40" fmla="*/ 310 w 735"/>
              <a:gd name="T41" fmla="*/ 616 h 668"/>
              <a:gd name="T42" fmla="*/ 199 w 735"/>
              <a:gd name="T43" fmla="*/ 610 h 668"/>
              <a:gd name="T44" fmla="*/ 54 w 735"/>
              <a:gd name="T45" fmla="*/ 529 h 668"/>
              <a:gd name="T46" fmla="*/ 4 w 735"/>
              <a:gd name="T47" fmla="*/ 430 h 668"/>
              <a:gd name="T48" fmla="*/ 13 w 735"/>
              <a:gd name="T49" fmla="*/ 321 h 668"/>
              <a:gd name="T50" fmla="*/ 79 w 735"/>
              <a:gd name="T51" fmla="*/ 233 h 668"/>
              <a:gd name="T52" fmla="*/ 182 w 735"/>
              <a:gd name="T53" fmla="*/ 178 h 668"/>
              <a:gd name="T54" fmla="*/ 468 w 735"/>
              <a:gd name="T55" fmla="*/ 0 h 668"/>
              <a:gd name="T56" fmla="*/ 589 w 735"/>
              <a:gd name="T57" fmla="*/ 25 h 668"/>
              <a:gd name="T58" fmla="*/ 682 w 735"/>
              <a:gd name="T59" fmla="*/ 93 h 668"/>
              <a:gd name="T60" fmla="*/ 731 w 735"/>
              <a:gd name="T61" fmla="*/ 189 h 668"/>
              <a:gd name="T62" fmla="*/ 720 w 735"/>
              <a:gd name="T63" fmla="*/ 299 h 668"/>
              <a:gd name="T64" fmla="*/ 652 w 735"/>
              <a:gd name="T65" fmla="*/ 388 h 668"/>
              <a:gd name="T66" fmla="*/ 565 w 735"/>
              <a:gd name="T67" fmla="*/ 419 h 668"/>
              <a:gd name="T68" fmla="*/ 618 w 735"/>
              <a:gd name="T69" fmla="*/ 384 h 668"/>
              <a:gd name="T70" fmla="*/ 656 w 735"/>
              <a:gd name="T71" fmla="*/ 339 h 668"/>
              <a:gd name="T72" fmla="*/ 698 w 735"/>
              <a:gd name="T73" fmla="*/ 257 h 668"/>
              <a:gd name="T74" fmla="*/ 686 w 735"/>
              <a:gd name="T75" fmla="*/ 159 h 668"/>
              <a:gd name="T76" fmla="*/ 618 w 735"/>
              <a:gd name="T77" fmla="*/ 79 h 668"/>
              <a:gd name="T78" fmla="*/ 510 w 735"/>
              <a:gd name="T79" fmla="*/ 37 h 668"/>
              <a:gd name="T80" fmla="*/ 384 w 735"/>
              <a:gd name="T81" fmla="*/ 46 h 668"/>
              <a:gd name="T82" fmla="*/ 284 w 735"/>
              <a:gd name="T83" fmla="*/ 106 h 668"/>
              <a:gd name="T84" fmla="*/ 242 w 735"/>
              <a:gd name="T85" fmla="*/ 104 h 668"/>
              <a:gd name="T86" fmla="*/ 337 w 735"/>
              <a:gd name="T87" fmla="*/ 29 h 668"/>
              <a:gd name="T88" fmla="*/ 468 w 735"/>
              <a:gd name="T89"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5" h="668">
                <a:moveTo>
                  <a:pt x="267" y="201"/>
                </a:moveTo>
                <a:lnTo>
                  <a:pt x="225" y="205"/>
                </a:lnTo>
                <a:lnTo>
                  <a:pt x="186" y="212"/>
                </a:lnTo>
                <a:lnTo>
                  <a:pt x="149" y="227"/>
                </a:lnTo>
                <a:lnTo>
                  <a:pt x="117" y="246"/>
                </a:lnTo>
                <a:lnTo>
                  <a:pt x="88" y="269"/>
                </a:lnTo>
                <a:lnTo>
                  <a:pt x="65" y="296"/>
                </a:lnTo>
                <a:lnTo>
                  <a:pt x="48" y="326"/>
                </a:lnTo>
                <a:lnTo>
                  <a:pt x="37" y="358"/>
                </a:lnTo>
                <a:lnTo>
                  <a:pt x="33" y="393"/>
                </a:lnTo>
                <a:lnTo>
                  <a:pt x="37" y="423"/>
                </a:lnTo>
                <a:lnTo>
                  <a:pt x="45" y="452"/>
                </a:lnTo>
                <a:lnTo>
                  <a:pt x="59" y="481"/>
                </a:lnTo>
                <a:lnTo>
                  <a:pt x="79" y="506"/>
                </a:lnTo>
                <a:lnTo>
                  <a:pt x="103" y="529"/>
                </a:lnTo>
                <a:lnTo>
                  <a:pt x="111" y="540"/>
                </a:lnTo>
                <a:lnTo>
                  <a:pt x="115" y="551"/>
                </a:lnTo>
                <a:lnTo>
                  <a:pt x="114" y="565"/>
                </a:lnTo>
                <a:lnTo>
                  <a:pt x="101" y="613"/>
                </a:lnTo>
                <a:lnTo>
                  <a:pt x="187" y="579"/>
                </a:lnTo>
                <a:lnTo>
                  <a:pt x="194" y="578"/>
                </a:lnTo>
                <a:lnTo>
                  <a:pt x="199" y="578"/>
                </a:lnTo>
                <a:lnTo>
                  <a:pt x="207" y="578"/>
                </a:lnTo>
                <a:lnTo>
                  <a:pt x="237" y="583"/>
                </a:lnTo>
                <a:lnTo>
                  <a:pt x="267" y="584"/>
                </a:lnTo>
                <a:lnTo>
                  <a:pt x="309" y="582"/>
                </a:lnTo>
                <a:lnTo>
                  <a:pt x="348" y="572"/>
                </a:lnTo>
                <a:lnTo>
                  <a:pt x="385" y="558"/>
                </a:lnTo>
                <a:lnTo>
                  <a:pt x="418" y="540"/>
                </a:lnTo>
                <a:lnTo>
                  <a:pt x="445" y="516"/>
                </a:lnTo>
                <a:lnTo>
                  <a:pt x="469" y="490"/>
                </a:lnTo>
                <a:lnTo>
                  <a:pt x="486" y="460"/>
                </a:lnTo>
                <a:lnTo>
                  <a:pt x="496" y="427"/>
                </a:lnTo>
                <a:lnTo>
                  <a:pt x="500" y="393"/>
                </a:lnTo>
                <a:lnTo>
                  <a:pt x="496" y="358"/>
                </a:lnTo>
                <a:lnTo>
                  <a:pt x="486" y="326"/>
                </a:lnTo>
                <a:lnTo>
                  <a:pt x="469" y="296"/>
                </a:lnTo>
                <a:lnTo>
                  <a:pt x="445" y="269"/>
                </a:lnTo>
                <a:lnTo>
                  <a:pt x="418" y="246"/>
                </a:lnTo>
                <a:lnTo>
                  <a:pt x="385" y="227"/>
                </a:lnTo>
                <a:lnTo>
                  <a:pt x="348" y="212"/>
                </a:lnTo>
                <a:lnTo>
                  <a:pt x="309" y="205"/>
                </a:lnTo>
                <a:lnTo>
                  <a:pt x="267" y="201"/>
                </a:lnTo>
                <a:close/>
                <a:moveTo>
                  <a:pt x="267" y="168"/>
                </a:moveTo>
                <a:lnTo>
                  <a:pt x="310" y="171"/>
                </a:lnTo>
                <a:lnTo>
                  <a:pt x="351" y="178"/>
                </a:lnTo>
                <a:lnTo>
                  <a:pt x="390" y="193"/>
                </a:lnTo>
                <a:lnTo>
                  <a:pt x="424" y="211"/>
                </a:lnTo>
                <a:lnTo>
                  <a:pt x="456" y="233"/>
                </a:lnTo>
                <a:lnTo>
                  <a:pt x="482" y="260"/>
                </a:lnTo>
                <a:lnTo>
                  <a:pt x="504" y="290"/>
                </a:lnTo>
                <a:lnTo>
                  <a:pt x="520" y="321"/>
                </a:lnTo>
                <a:lnTo>
                  <a:pt x="531" y="356"/>
                </a:lnTo>
                <a:lnTo>
                  <a:pt x="534" y="393"/>
                </a:lnTo>
                <a:lnTo>
                  <a:pt x="531" y="430"/>
                </a:lnTo>
                <a:lnTo>
                  <a:pt x="520" y="464"/>
                </a:lnTo>
                <a:lnTo>
                  <a:pt x="504" y="497"/>
                </a:lnTo>
                <a:lnTo>
                  <a:pt x="482" y="525"/>
                </a:lnTo>
                <a:lnTo>
                  <a:pt x="456" y="551"/>
                </a:lnTo>
                <a:lnTo>
                  <a:pt x="424" y="575"/>
                </a:lnTo>
                <a:lnTo>
                  <a:pt x="390" y="593"/>
                </a:lnTo>
                <a:lnTo>
                  <a:pt x="351" y="606"/>
                </a:lnTo>
                <a:lnTo>
                  <a:pt x="310" y="616"/>
                </a:lnTo>
                <a:lnTo>
                  <a:pt x="267" y="618"/>
                </a:lnTo>
                <a:lnTo>
                  <a:pt x="233" y="616"/>
                </a:lnTo>
                <a:lnTo>
                  <a:pt x="199" y="610"/>
                </a:lnTo>
                <a:lnTo>
                  <a:pt x="50" y="668"/>
                </a:lnTo>
                <a:lnTo>
                  <a:pt x="83" y="555"/>
                </a:lnTo>
                <a:lnTo>
                  <a:pt x="54" y="529"/>
                </a:lnTo>
                <a:lnTo>
                  <a:pt x="31" y="499"/>
                </a:lnTo>
                <a:lnTo>
                  <a:pt x="14" y="465"/>
                </a:lnTo>
                <a:lnTo>
                  <a:pt x="4" y="430"/>
                </a:lnTo>
                <a:lnTo>
                  <a:pt x="0" y="393"/>
                </a:lnTo>
                <a:lnTo>
                  <a:pt x="4" y="356"/>
                </a:lnTo>
                <a:lnTo>
                  <a:pt x="13" y="321"/>
                </a:lnTo>
                <a:lnTo>
                  <a:pt x="30" y="290"/>
                </a:lnTo>
                <a:lnTo>
                  <a:pt x="51" y="260"/>
                </a:lnTo>
                <a:lnTo>
                  <a:pt x="79" y="233"/>
                </a:lnTo>
                <a:lnTo>
                  <a:pt x="109" y="211"/>
                </a:lnTo>
                <a:lnTo>
                  <a:pt x="144" y="193"/>
                </a:lnTo>
                <a:lnTo>
                  <a:pt x="182" y="178"/>
                </a:lnTo>
                <a:lnTo>
                  <a:pt x="224" y="171"/>
                </a:lnTo>
                <a:lnTo>
                  <a:pt x="267" y="168"/>
                </a:lnTo>
                <a:close/>
                <a:moveTo>
                  <a:pt x="468" y="0"/>
                </a:moveTo>
                <a:lnTo>
                  <a:pt x="511" y="3"/>
                </a:lnTo>
                <a:lnTo>
                  <a:pt x="551" y="12"/>
                </a:lnTo>
                <a:lnTo>
                  <a:pt x="589" y="25"/>
                </a:lnTo>
                <a:lnTo>
                  <a:pt x="625" y="44"/>
                </a:lnTo>
                <a:lnTo>
                  <a:pt x="656" y="67"/>
                </a:lnTo>
                <a:lnTo>
                  <a:pt x="682" y="93"/>
                </a:lnTo>
                <a:lnTo>
                  <a:pt x="705" y="122"/>
                </a:lnTo>
                <a:lnTo>
                  <a:pt x="720" y="155"/>
                </a:lnTo>
                <a:lnTo>
                  <a:pt x="731" y="189"/>
                </a:lnTo>
                <a:lnTo>
                  <a:pt x="735" y="226"/>
                </a:lnTo>
                <a:lnTo>
                  <a:pt x="731" y="263"/>
                </a:lnTo>
                <a:lnTo>
                  <a:pt x="720" y="299"/>
                </a:lnTo>
                <a:lnTo>
                  <a:pt x="703" y="332"/>
                </a:lnTo>
                <a:lnTo>
                  <a:pt x="680" y="362"/>
                </a:lnTo>
                <a:lnTo>
                  <a:pt x="652" y="388"/>
                </a:lnTo>
                <a:lnTo>
                  <a:pt x="684" y="502"/>
                </a:lnTo>
                <a:lnTo>
                  <a:pt x="558" y="452"/>
                </a:lnTo>
                <a:lnTo>
                  <a:pt x="565" y="419"/>
                </a:lnTo>
                <a:lnTo>
                  <a:pt x="634" y="445"/>
                </a:lnTo>
                <a:lnTo>
                  <a:pt x="620" y="397"/>
                </a:lnTo>
                <a:lnTo>
                  <a:pt x="618" y="384"/>
                </a:lnTo>
                <a:lnTo>
                  <a:pt x="622" y="372"/>
                </a:lnTo>
                <a:lnTo>
                  <a:pt x="631" y="363"/>
                </a:lnTo>
                <a:lnTo>
                  <a:pt x="656" y="339"/>
                </a:lnTo>
                <a:lnTo>
                  <a:pt x="675" y="313"/>
                </a:lnTo>
                <a:lnTo>
                  <a:pt x="689" y="286"/>
                </a:lnTo>
                <a:lnTo>
                  <a:pt x="698" y="257"/>
                </a:lnTo>
                <a:lnTo>
                  <a:pt x="701" y="226"/>
                </a:lnTo>
                <a:lnTo>
                  <a:pt x="697" y="191"/>
                </a:lnTo>
                <a:lnTo>
                  <a:pt x="686" y="159"/>
                </a:lnTo>
                <a:lnTo>
                  <a:pt x="669" y="129"/>
                </a:lnTo>
                <a:lnTo>
                  <a:pt x="646" y="102"/>
                </a:lnTo>
                <a:lnTo>
                  <a:pt x="618" y="79"/>
                </a:lnTo>
                <a:lnTo>
                  <a:pt x="586" y="61"/>
                </a:lnTo>
                <a:lnTo>
                  <a:pt x="549" y="46"/>
                </a:lnTo>
                <a:lnTo>
                  <a:pt x="510" y="37"/>
                </a:lnTo>
                <a:lnTo>
                  <a:pt x="468" y="34"/>
                </a:lnTo>
                <a:lnTo>
                  <a:pt x="424" y="37"/>
                </a:lnTo>
                <a:lnTo>
                  <a:pt x="384" y="46"/>
                </a:lnTo>
                <a:lnTo>
                  <a:pt x="346" y="62"/>
                </a:lnTo>
                <a:lnTo>
                  <a:pt x="313" y="82"/>
                </a:lnTo>
                <a:lnTo>
                  <a:pt x="284" y="106"/>
                </a:lnTo>
                <a:lnTo>
                  <a:pt x="262" y="134"/>
                </a:lnTo>
                <a:lnTo>
                  <a:pt x="221" y="138"/>
                </a:lnTo>
                <a:lnTo>
                  <a:pt x="242" y="104"/>
                </a:lnTo>
                <a:lnTo>
                  <a:pt x="269" y="75"/>
                </a:lnTo>
                <a:lnTo>
                  <a:pt x="301" y="50"/>
                </a:lnTo>
                <a:lnTo>
                  <a:pt x="337" y="29"/>
                </a:lnTo>
                <a:lnTo>
                  <a:pt x="377" y="13"/>
                </a:lnTo>
                <a:lnTo>
                  <a:pt x="422" y="4"/>
                </a:lnTo>
                <a:lnTo>
                  <a:pt x="46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 name="Rectangle 8"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6B3EAA32-6F09-4342-A6BB-F9E68EF2C980}"/>
              </a:ext>
            </a:extLst>
          </p:cNvPr>
          <p:cNvSpPr/>
          <p:nvPr/>
        </p:nvSpPr>
        <p:spPr>
          <a:xfrm>
            <a:off x="730187" y="1553163"/>
            <a:ext cx="16360141" cy="6801862"/>
          </a:xfrm>
          <a:prstGeom prst="rect">
            <a:avLst/>
          </a:prstGeom>
        </p:spPr>
        <p:txBody>
          <a:bodyPr wrap="square">
            <a:spAutoFit/>
          </a:bodyPr>
          <a:lstStyle/>
          <a:p>
            <a:pPr marL="6350">
              <a:spcBef>
                <a:spcPts val="600"/>
              </a:spcBef>
            </a:pPr>
            <a:r>
              <a:rPr lang="es-ES" altLang="zh-CN" sz="3200" b="1" dirty="0" err="1">
                <a:solidFill>
                  <a:srgbClr val="000000"/>
                </a:solidFill>
                <a:latin typeface="+mj-lt"/>
                <a:ea typeface="Lato Light" panose="020F0502020204030203" pitchFamily="34" charset="0"/>
                <a:cs typeface="Lato Light" panose="020F0502020204030203" pitchFamily="34" charset="0"/>
              </a:rPr>
              <a:t>Looked</a:t>
            </a:r>
            <a:r>
              <a:rPr lang="es-ES" altLang="zh-CN" sz="3200" b="1" dirty="0">
                <a:solidFill>
                  <a:srgbClr val="000000"/>
                </a:solidFill>
                <a:latin typeface="+mj-lt"/>
                <a:ea typeface="Lato Light" panose="020F0502020204030203" pitchFamily="34" charset="0"/>
                <a:cs typeface="Lato Light" panose="020F0502020204030203" pitchFamily="34" charset="0"/>
              </a:rPr>
              <a:t>-after </a:t>
            </a:r>
            <a:r>
              <a:rPr lang="es-ES" altLang="zh-CN" sz="3200" b="1" dirty="0" err="1">
                <a:solidFill>
                  <a:srgbClr val="000000"/>
                </a:solidFill>
                <a:latin typeface="+mj-lt"/>
                <a:ea typeface="Lato Light" panose="020F0502020204030203" pitchFamily="34" charset="0"/>
                <a:cs typeface="Lato Light" panose="020F0502020204030203" pitchFamily="34" charset="0"/>
              </a:rPr>
              <a:t>child</a:t>
            </a:r>
            <a:r>
              <a:rPr lang="es-ES" altLang="zh-CN" sz="3200" b="1" dirty="0">
                <a:solidFill>
                  <a:srgbClr val="000000"/>
                </a:solidFill>
                <a:latin typeface="+mj-lt"/>
                <a:ea typeface="Lato Light" panose="020F0502020204030203" pitchFamily="34" charset="0"/>
                <a:cs typeface="Lato Light" panose="020F0502020204030203" pitchFamily="34" charset="0"/>
              </a:rPr>
              <a:t>: </a:t>
            </a:r>
            <a:r>
              <a:rPr lang="en-GB" sz="3200" i="0" dirty="0">
                <a:solidFill>
                  <a:srgbClr val="000000"/>
                </a:solidFill>
                <a:effectLst/>
              </a:rPr>
              <a:t>A child or young person who is being cared for by their local authority is known as a ‘looked-after’ child. They might be living in residential care, or with foster parents, or in some other family arrangement.</a:t>
            </a:r>
          </a:p>
          <a:p>
            <a:pPr marL="6350">
              <a:spcBef>
                <a:spcPts val="600"/>
              </a:spcBef>
            </a:pPr>
            <a:endParaRPr lang="en-GB" altLang="zh-CN" sz="3200" b="1" dirty="0">
              <a:solidFill>
                <a:srgbClr val="000000"/>
              </a:solidFill>
              <a:ea typeface="Lato Light" panose="020F0502020204030203" pitchFamily="34" charset="0"/>
              <a:cs typeface="Lato Light" panose="020F0502020204030203" pitchFamily="34" charset="0"/>
            </a:endParaRPr>
          </a:p>
          <a:p>
            <a:pPr marL="6350">
              <a:spcBef>
                <a:spcPts val="600"/>
              </a:spcBef>
            </a:pPr>
            <a:r>
              <a:rPr lang="en-GB" altLang="zh-CN" sz="3200" b="1" dirty="0">
                <a:solidFill>
                  <a:srgbClr val="000000"/>
                </a:solidFill>
                <a:latin typeface="+mj-lt"/>
                <a:ea typeface="Lato Light" panose="020F0502020204030203" pitchFamily="34" charset="0"/>
                <a:cs typeface="Lato Light" panose="020F0502020204030203" pitchFamily="34" charset="0"/>
              </a:rPr>
              <a:t>Care leaver: </a:t>
            </a:r>
            <a:r>
              <a:rPr lang="en-GB" sz="3200" dirty="0"/>
              <a:t>A young person aged from 16 to 25 who has been ‘looked after’ for at least 13 weeks by a local authority at some point since they were 14 years old, and was in care on or after their 16th birthday. (Office for Students).</a:t>
            </a:r>
          </a:p>
          <a:p>
            <a:pPr marL="6350">
              <a:spcBef>
                <a:spcPts val="600"/>
              </a:spcBef>
            </a:pPr>
            <a:endParaRPr lang="en-GB" altLang="zh-CN" sz="3200" b="1" dirty="0">
              <a:solidFill>
                <a:srgbClr val="000000"/>
              </a:solidFill>
              <a:ea typeface="Lato Light" panose="020F0502020204030203" pitchFamily="34" charset="0"/>
              <a:cs typeface="Lato Light" panose="020F0502020204030203" pitchFamily="34" charset="0"/>
            </a:endParaRPr>
          </a:p>
          <a:p>
            <a:pPr marL="6350">
              <a:spcBef>
                <a:spcPts val="600"/>
              </a:spcBef>
            </a:pPr>
            <a:r>
              <a:rPr lang="en-GB" altLang="zh-CN" sz="3200" b="1" dirty="0">
                <a:solidFill>
                  <a:srgbClr val="000000"/>
                </a:solidFill>
                <a:latin typeface="+mj-lt"/>
                <a:ea typeface="Lato Light" panose="020F0502020204030203" pitchFamily="34" charset="0"/>
                <a:cs typeface="Lato Light" panose="020F0502020204030203" pitchFamily="34" charset="0"/>
              </a:rPr>
              <a:t>Care experienced: </a:t>
            </a:r>
            <a:r>
              <a:rPr lang="en-GB" altLang="zh-CN" sz="2000" b="1" dirty="0">
                <a:solidFill>
                  <a:srgbClr val="000000"/>
                </a:solidFill>
                <a:latin typeface="+mj-lt"/>
                <a:ea typeface="Lato Light" panose="020F0502020204030203" pitchFamily="34" charset="0"/>
                <a:cs typeface="Lato Light" panose="020F0502020204030203" pitchFamily="34" charset="0"/>
              </a:rPr>
              <a:t> </a:t>
            </a:r>
            <a:r>
              <a:rPr lang="en-GB" altLang="zh-CN" sz="3200" dirty="0">
                <a:solidFill>
                  <a:srgbClr val="000000"/>
                </a:solidFill>
                <a:ea typeface="Lato Light" panose="020F0502020204030203" pitchFamily="34" charset="0"/>
                <a:cs typeface="Lato Light" panose="020F0502020204030203" pitchFamily="34" charset="0"/>
              </a:rPr>
              <a:t>A person </a:t>
            </a:r>
            <a:r>
              <a:rPr lang="en-GB" sz="3200" dirty="0"/>
              <a:t>who has spent time in local authority care. This also includes those who do not fall into the narrower category of ‘care leaver’. There is now greater recognition that even short periods in care are associated with detrimental and long-lasting impacts on an individual’s life and wellbeing. (Office for Students)</a:t>
            </a:r>
            <a:endParaRPr lang="es-ES" altLang="zh-CN" sz="3200" b="1" dirty="0">
              <a:solidFill>
                <a:srgbClr val="000000"/>
              </a:solidFill>
              <a:ea typeface="Lato Light" panose="020F0502020204030203" pitchFamily="34" charset="0"/>
              <a:cs typeface="Lato Light" panose="020F0502020204030203" pitchFamily="34" charset="0"/>
            </a:endParaRPr>
          </a:p>
        </p:txBody>
      </p:sp>
      <p:sp>
        <p:nvSpPr>
          <p:cNvPr id="12" name="Rectangle 11">
            <a:extLst>
              <a:ext uri="{FF2B5EF4-FFF2-40B4-BE49-F238E27FC236}">
                <a16:creationId xmlns:a16="http://schemas.microsoft.com/office/drawing/2014/main" id="{C6378A17-F518-43FC-A069-2CD062D4EDA8}"/>
              </a:ext>
            </a:extLst>
          </p:cNvPr>
          <p:cNvSpPr/>
          <p:nvPr/>
        </p:nvSpPr>
        <p:spPr>
          <a:xfrm>
            <a:off x="711498" y="2518997"/>
            <a:ext cx="7706257" cy="507831"/>
          </a:xfrm>
          <a:prstGeom prst="rect">
            <a:avLst/>
          </a:prstGeom>
        </p:spPr>
        <p:txBody>
          <a:bodyPr wrap="square">
            <a:spAutoFit/>
          </a:bodyPr>
          <a:lstStyle/>
          <a:p>
            <a:pPr lvl="0"/>
            <a:endParaRPr lang="en-US" i="1" dirty="0"/>
          </a:p>
        </p:txBody>
      </p:sp>
      <p:sp>
        <p:nvSpPr>
          <p:cNvPr id="20" name="Freeform: Shape 3">
            <a:extLst>
              <a:ext uri="{FF2B5EF4-FFF2-40B4-BE49-F238E27FC236}">
                <a16:creationId xmlns:a16="http://schemas.microsoft.com/office/drawing/2014/main" id="{2F00AAFE-B9E4-8746-BC08-7AEC9151A16F}"/>
              </a:ext>
            </a:extLst>
          </p:cNvPr>
          <p:cNvSpPr/>
          <p:nvPr/>
        </p:nvSpPr>
        <p:spPr>
          <a:xfrm>
            <a:off x="15998587" y="6322835"/>
            <a:ext cx="2289412" cy="3964164"/>
          </a:xfrm>
          <a:custGeom>
            <a:avLst/>
            <a:gdLst>
              <a:gd name="connsiteX0" fmla="*/ 1526520 w 1526520"/>
              <a:gd name="connsiteY0" fmla="*/ 0 h 2644012"/>
              <a:gd name="connsiteX1" fmla="*/ 1526520 w 1526520"/>
              <a:gd name="connsiteY1" fmla="*/ 2644012 h 2644012"/>
              <a:gd name="connsiteX2" fmla="*/ 0 w 1526520"/>
              <a:gd name="connsiteY2" fmla="*/ 2644012 h 2644012"/>
            </a:gdLst>
            <a:ahLst/>
            <a:cxnLst>
              <a:cxn ang="0">
                <a:pos x="connsiteX0" y="connsiteY0"/>
              </a:cxn>
              <a:cxn ang="0">
                <a:pos x="connsiteX1" y="connsiteY1"/>
              </a:cxn>
              <a:cxn ang="0">
                <a:pos x="connsiteX2" y="connsiteY2"/>
              </a:cxn>
            </a:cxnLst>
            <a:rect l="l" t="t" r="r" b="b"/>
            <a:pathLst>
              <a:path w="1526520" h="2644012">
                <a:moveTo>
                  <a:pt x="1526520" y="0"/>
                </a:moveTo>
                <a:lnTo>
                  <a:pt x="1526520" y="2644012"/>
                </a:lnTo>
                <a:lnTo>
                  <a:pt x="0" y="2644012"/>
                </a:lnTo>
                <a:close/>
              </a:path>
            </a:pathLst>
          </a:custGeom>
          <a:solidFill>
            <a:srgbClr val="009CB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1896AA98-B4D7-A04A-B2E8-045962D5D974}"/>
              </a:ext>
            </a:extLst>
          </p:cNvPr>
          <p:cNvCxnSpPr>
            <a:cxnSpLocks/>
          </p:cNvCxnSpPr>
          <p:nvPr/>
        </p:nvCxnSpPr>
        <p:spPr>
          <a:xfrm>
            <a:off x="807547" y="9674802"/>
            <a:ext cx="17004352" cy="0"/>
          </a:xfrm>
          <a:prstGeom prst="line">
            <a:avLst/>
          </a:prstGeom>
          <a:ln w="28575">
            <a:solidFill>
              <a:srgbClr val="3B165C"/>
            </a:solidFill>
          </a:ln>
        </p:spPr>
        <p:style>
          <a:lnRef idx="1">
            <a:schemeClr val="accent1"/>
          </a:lnRef>
          <a:fillRef idx="0">
            <a:schemeClr val="accent1"/>
          </a:fillRef>
          <a:effectRef idx="0">
            <a:schemeClr val="accent1"/>
          </a:effectRef>
          <a:fontRef idx="minor">
            <a:schemeClr val="tx1"/>
          </a:fontRef>
        </p:style>
      </p:cxnSp>
      <p:pic>
        <p:nvPicPr>
          <p:cNvPr id="27" name="Picture 26" descr="Logo&#10;&#10;Description automatically generated">
            <a:extLst>
              <a:ext uri="{FF2B5EF4-FFF2-40B4-BE49-F238E27FC236}">
                <a16:creationId xmlns:a16="http://schemas.microsoft.com/office/drawing/2014/main" id="{2806728F-50F2-4241-97AA-F45F8D5FDE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5244" y="357231"/>
            <a:ext cx="1878766" cy="696512"/>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0CCC9E28-8391-C548-BCEE-3F7EB1DFEB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331" y="461767"/>
            <a:ext cx="2190538" cy="640882"/>
          </a:xfrm>
          <a:prstGeom prst="rect">
            <a:avLst/>
          </a:prstGeom>
        </p:spPr>
      </p:pic>
      <p:cxnSp>
        <p:nvCxnSpPr>
          <p:cNvPr id="29" name="Straight Connector 28">
            <a:extLst>
              <a:ext uri="{FF2B5EF4-FFF2-40B4-BE49-F238E27FC236}">
                <a16:creationId xmlns:a16="http://schemas.microsoft.com/office/drawing/2014/main" id="{C7B28604-E797-6849-8AD7-FF9A3E74C42B}"/>
              </a:ext>
            </a:extLst>
          </p:cNvPr>
          <p:cNvCxnSpPr>
            <a:cxnSpLocks/>
          </p:cNvCxnSpPr>
          <p:nvPr/>
        </p:nvCxnSpPr>
        <p:spPr>
          <a:xfrm>
            <a:off x="838809" y="1294781"/>
            <a:ext cx="17004352" cy="0"/>
          </a:xfrm>
          <a:prstGeom prst="line">
            <a:avLst/>
          </a:prstGeom>
          <a:ln w="28575">
            <a:solidFill>
              <a:srgbClr val="009CB3"/>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A7D94B4-1D40-4601-9E19-1109C905A29F}"/>
              </a:ext>
            </a:extLst>
          </p:cNvPr>
          <p:cNvSpPr txBox="1"/>
          <p:nvPr/>
        </p:nvSpPr>
        <p:spPr>
          <a:xfrm>
            <a:off x="730187" y="9755286"/>
            <a:ext cx="4315342" cy="461665"/>
          </a:xfrm>
          <a:prstGeom prst="rect">
            <a:avLst/>
          </a:prstGeom>
          <a:noFill/>
        </p:spPr>
        <p:txBody>
          <a:bodyPr wrap="square" rtlCol="0">
            <a:spAutoFit/>
          </a:bodyPr>
          <a:lstStyle/>
          <a:p>
            <a:r>
              <a:rPr lang="en-US" altLang="zh-CN" sz="1200" dirty="0">
                <a:solidFill>
                  <a:srgbClr val="000000"/>
                </a:solidFill>
              </a:rPr>
              <a:t>Understanding and supporting the progression needs of care-experienced learners</a:t>
            </a:r>
            <a:endParaRPr lang="zh-CN" altLang="en-US" sz="1200" dirty="0">
              <a:solidFill>
                <a:srgbClr val="000000"/>
              </a:solidFill>
            </a:endParaRPr>
          </a:p>
        </p:txBody>
      </p:sp>
    </p:spTree>
    <p:extLst>
      <p:ext uri="{BB962C8B-B14F-4D97-AF65-F5344CB8AC3E}">
        <p14:creationId xmlns:p14="http://schemas.microsoft.com/office/powerpoint/2010/main" val="275744333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61"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5D317743-2DE5-4801-91DB-DE657E495C3F}"/>
              </a:ext>
            </a:extLst>
          </p:cNvPr>
          <p:cNvSpPr>
            <a:spLocks noEditPoints="1"/>
          </p:cNvSpPr>
          <p:nvPr/>
        </p:nvSpPr>
        <p:spPr bwMode="auto">
          <a:xfrm>
            <a:off x="9702098" y="2543136"/>
            <a:ext cx="594587" cy="486184"/>
          </a:xfrm>
          <a:custGeom>
            <a:avLst/>
            <a:gdLst>
              <a:gd name="T0" fmla="*/ 34 w 735"/>
              <a:gd name="T1" fmla="*/ 568 h 601"/>
              <a:gd name="T2" fmla="*/ 101 w 735"/>
              <a:gd name="T3" fmla="*/ 401 h 601"/>
              <a:gd name="T4" fmla="*/ 17 w 735"/>
              <a:gd name="T5" fmla="*/ 368 h 601"/>
              <a:gd name="T6" fmla="*/ 122 w 735"/>
              <a:gd name="T7" fmla="*/ 368 h 601"/>
              <a:gd name="T8" fmla="*/ 131 w 735"/>
              <a:gd name="T9" fmla="*/ 374 h 601"/>
              <a:gd name="T10" fmla="*/ 133 w 735"/>
              <a:gd name="T11" fmla="*/ 385 h 601"/>
              <a:gd name="T12" fmla="*/ 132 w 735"/>
              <a:gd name="T13" fmla="*/ 590 h 601"/>
              <a:gd name="T14" fmla="*/ 127 w 735"/>
              <a:gd name="T15" fmla="*/ 598 h 601"/>
              <a:gd name="T16" fmla="*/ 116 w 735"/>
              <a:gd name="T17" fmla="*/ 601 h 601"/>
              <a:gd name="T18" fmla="*/ 11 w 735"/>
              <a:gd name="T19" fmla="*/ 601 h 601"/>
              <a:gd name="T20" fmla="*/ 4 w 735"/>
              <a:gd name="T21" fmla="*/ 594 h 601"/>
              <a:gd name="T22" fmla="*/ 0 w 735"/>
              <a:gd name="T23" fmla="*/ 584 h 601"/>
              <a:gd name="T24" fmla="*/ 1 w 735"/>
              <a:gd name="T25" fmla="*/ 380 h 601"/>
              <a:gd name="T26" fmla="*/ 6 w 735"/>
              <a:gd name="T27" fmla="*/ 370 h 601"/>
              <a:gd name="T28" fmla="*/ 17 w 735"/>
              <a:gd name="T29" fmla="*/ 368 h 601"/>
              <a:gd name="T30" fmla="*/ 435 w 735"/>
              <a:gd name="T31" fmla="*/ 568 h 601"/>
              <a:gd name="T32" fmla="*/ 501 w 735"/>
              <a:gd name="T33" fmla="*/ 301 h 601"/>
              <a:gd name="T34" fmla="*/ 418 w 735"/>
              <a:gd name="T35" fmla="*/ 267 h 601"/>
              <a:gd name="T36" fmla="*/ 522 w 735"/>
              <a:gd name="T37" fmla="*/ 268 h 601"/>
              <a:gd name="T38" fmla="*/ 532 w 735"/>
              <a:gd name="T39" fmla="*/ 275 h 601"/>
              <a:gd name="T40" fmla="*/ 534 w 735"/>
              <a:gd name="T41" fmla="*/ 284 h 601"/>
              <a:gd name="T42" fmla="*/ 533 w 735"/>
              <a:gd name="T43" fmla="*/ 590 h 601"/>
              <a:gd name="T44" fmla="*/ 528 w 735"/>
              <a:gd name="T45" fmla="*/ 598 h 601"/>
              <a:gd name="T46" fmla="*/ 517 w 735"/>
              <a:gd name="T47" fmla="*/ 601 h 601"/>
              <a:gd name="T48" fmla="*/ 412 w 735"/>
              <a:gd name="T49" fmla="*/ 601 h 601"/>
              <a:gd name="T50" fmla="*/ 404 w 735"/>
              <a:gd name="T51" fmla="*/ 594 h 601"/>
              <a:gd name="T52" fmla="*/ 401 w 735"/>
              <a:gd name="T53" fmla="*/ 584 h 601"/>
              <a:gd name="T54" fmla="*/ 402 w 735"/>
              <a:gd name="T55" fmla="*/ 279 h 601"/>
              <a:gd name="T56" fmla="*/ 407 w 735"/>
              <a:gd name="T57" fmla="*/ 271 h 601"/>
              <a:gd name="T58" fmla="*/ 418 w 735"/>
              <a:gd name="T59" fmla="*/ 267 h 601"/>
              <a:gd name="T60" fmla="*/ 234 w 735"/>
              <a:gd name="T61" fmla="*/ 568 h 601"/>
              <a:gd name="T62" fmla="*/ 301 w 735"/>
              <a:gd name="T63" fmla="*/ 101 h 601"/>
              <a:gd name="T64" fmla="*/ 217 w 735"/>
              <a:gd name="T65" fmla="*/ 67 h 601"/>
              <a:gd name="T66" fmla="*/ 322 w 735"/>
              <a:gd name="T67" fmla="*/ 68 h 601"/>
              <a:gd name="T68" fmla="*/ 331 w 735"/>
              <a:gd name="T69" fmla="*/ 75 h 601"/>
              <a:gd name="T70" fmla="*/ 334 w 735"/>
              <a:gd name="T71" fmla="*/ 84 h 601"/>
              <a:gd name="T72" fmla="*/ 332 w 735"/>
              <a:gd name="T73" fmla="*/ 590 h 601"/>
              <a:gd name="T74" fmla="*/ 327 w 735"/>
              <a:gd name="T75" fmla="*/ 598 h 601"/>
              <a:gd name="T76" fmla="*/ 317 w 735"/>
              <a:gd name="T77" fmla="*/ 601 h 601"/>
              <a:gd name="T78" fmla="*/ 212 w 735"/>
              <a:gd name="T79" fmla="*/ 601 h 601"/>
              <a:gd name="T80" fmla="*/ 204 w 735"/>
              <a:gd name="T81" fmla="*/ 594 h 601"/>
              <a:gd name="T82" fmla="*/ 200 w 735"/>
              <a:gd name="T83" fmla="*/ 584 h 601"/>
              <a:gd name="T84" fmla="*/ 201 w 735"/>
              <a:gd name="T85" fmla="*/ 79 h 601"/>
              <a:gd name="T86" fmla="*/ 207 w 735"/>
              <a:gd name="T87" fmla="*/ 71 h 601"/>
              <a:gd name="T88" fmla="*/ 217 w 735"/>
              <a:gd name="T89" fmla="*/ 67 h 601"/>
              <a:gd name="T90" fmla="*/ 634 w 735"/>
              <a:gd name="T91" fmla="*/ 568 h 601"/>
              <a:gd name="T92" fmla="*/ 701 w 735"/>
              <a:gd name="T93" fmla="*/ 34 h 601"/>
              <a:gd name="T94" fmla="*/ 618 w 735"/>
              <a:gd name="T95" fmla="*/ 0 h 601"/>
              <a:gd name="T96" fmla="*/ 723 w 735"/>
              <a:gd name="T97" fmla="*/ 1 h 601"/>
              <a:gd name="T98" fmla="*/ 731 w 735"/>
              <a:gd name="T99" fmla="*/ 8 h 601"/>
              <a:gd name="T100" fmla="*/ 735 w 735"/>
              <a:gd name="T101" fmla="*/ 17 h 601"/>
              <a:gd name="T102" fmla="*/ 733 w 735"/>
              <a:gd name="T103" fmla="*/ 590 h 601"/>
              <a:gd name="T104" fmla="*/ 728 w 735"/>
              <a:gd name="T105" fmla="*/ 598 h 601"/>
              <a:gd name="T106" fmla="*/ 718 w 735"/>
              <a:gd name="T107" fmla="*/ 601 h 601"/>
              <a:gd name="T108" fmla="*/ 613 w 735"/>
              <a:gd name="T109" fmla="*/ 601 h 601"/>
              <a:gd name="T110" fmla="*/ 604 w 735"/>
              <a:gd name="T111" fmla="*/ 594 h 601"/>
              <a:gd name="T112" fmla="*/ 601 w 735"/>
              <a:gd name="T113" fmla="*/ 584 h 601"/>
              <a:gd name="T114" fmla="*/ 602 w 735"/>
              <a:gd name="T115" fmla="*/ 12 h 601"/>
              <a:gd name="T116" fmla="*/ 608 w 735"/>
              <a:gd name="T117" fmla="*/ 4 h 601"/>
              <a:gd name="T118" fmla="*/ 618 w 735"/>
              <a:gd name="T11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5" h="601">
                <a:moveTo>
                  <a:pt x="34" y="401"/>
                </a:moveTo>
                <a:lnTo>
                  <a:pt x="34" y="568"/>
                </a:lnTo>
                <a:lnTo>
                  <a:pt x="101" y="568"/>
                </a:lnTo>
                <a:lnTo>
                  <a:pt x="101" y="401"/>
                </a:lnTo>
                <a:lnTo>
                  <a:pt x="34" y="401"/>
                </a:lnTo>
                <a:close/>
                <a:moveTo>
                  <a:pt x="17" y="368"/>
                </a:moveTo>
                <a:lnTo>
                  <a:pt x="116" y="368"/>
                </a:lnTo>
                <a:lnTo>
                  <a:pt x="122" y="368"/>
                </a:lnTo>
                <a:lnTo>
                  <a:pt x="127" y="370"/>
                </a:lnTo>
                <a:lnTo>
                  <a:pt x="131" y="374"/>
                </a:lnTo>
                <a:lnTo>
                  <a:pt x="132" y="380"/>
                </a:lnTo>
                <a:lnTo>
                  <a:pt x="133" y="385"/>
                </a:lnTo>
                <a:lnTo>
                  <a:pt x="133" y="584"/>
                </a:lnTo>
                <a:lnTo>
                  <a:pt x="132" y="590"/>
                </a:lnTo>
                <a:lnTo>
                  <a:pt x="131" y="594"/>
                </a:lnTo>
                <a:lnTo>
                  <a:pt x="127" y="598"/>
                </a:lnTo>
                <a:lnTo>
                  <a:pt x="122" y="601"/>
                </a:lnTo>
                <a:lnTo>
                  <a:pt x="116" y="601"/>
                </a:lnTo>
                <a:lnTo>
                  <a:pt x="17" y="601"/>
                </a:lnTo>
                <a:lnTo>
                  <a:pt x="11" y="601"/>
                </a:lnTo>
                <a:lnTo>
                  <a:pt x="6" y="598"/>
                </a:lnTo>
                <a:lnTo>
                  <a:pt x="4" y="594"/>
                </a:lnTo>
                <a:lnTo>
                  <a:pt x="1" y="590"/>
                </a:lnTo>
                <a:lnTo>
                  <a:pt x="0" y="584"/>
                </a:lnTo>
                <a:lnTo>
                  <a:pt x="0" y="385"/>
                </a:lnTo>
                <a:lnTo>
                  <a:pt x="1" y="380"/>
                </a:lnTo>
                <a:lnTo>
                  <a:pt x="4" y="374"/>
                </a:lnTo>
                <a:lnTo>
                  <a:pt x="6" y="370"/>
                </a:lnTo>
                <a:lnTo>
                  <a:pt x="11" y="368"/>
                </a:lnTo>
                <a:lnTo>
                  <a:pt x="17" y="368"/>
                </a:lnTo>
                <a:close/>
                <a:moveTo>
                  <a:pt x="435" y="301"/>
                </a:moveTo>
                <a:lnTo>
                  <a:pt x="435" y="568"/>
                </a:lnTo>
                <a:lnTo>
                  <a:pt x="501" y="568"/>
                </a:lnTo>
                <a:lnTo>
                  <a:pt x="501" y="301"/>
                </a:lnTo>
                <a:lnTo>
                  <a:pt x="435" y="301"/>
                </a:lnTo>
                <a:close/>
                <a:moveTo>
                  <a:pt x="418" y="267"/>
                </a:moveTo>
                <a:lnTo>
                  <a:pt x="517" y="267"/>
                </a:lnTo>
                <a:lnTo>
                  <a:pt x="522" y="268"/>
                </a:lnTo>
                <a:lnTo>
                  <a:pt x="528" y="271"/>
                </a:lnTo>
                <a:lnTo>
                  <a:pt x="532" y="275"/>
                </a:lnTo>
                <a:lnTo>
                  <a:pt x="533" y="279"/>
                </a:lnTo>
                <a:lnTo>
                  <a:pt x="534" y="284"/>
                </a:lnTo>
                <a:lnTo>
                  <a:pt x="534" y="584"/>
                </a:lnTo>
                <a:lnTo>
                  <a:pt x="533" y="590"/>
                </a:lnTo>
                <a:lnTo>
                  <a:pt x="532" y="594"/>
                </a:lnTo>
                <a:lnTo>
                  <a:pt x="528" y="598"/>
                </a:lnTo>
                <a:lnTo>
                  <a:pt x="522" y="601"/>
                </a:lnTo>
                <a:lnTo>
                  <a:pt x="517" y="601"/>
                </a:lnTo>
                <a:lnTo>
                  <a:pt x="418" y="601"/>
                </a:lnTo>
                <a:lnTo>
                  <a:pt x="412" y="601"/>
                </a:lnTo>
                <a:lnTo>
                  <a:pt x="407" y="598"/>
                </a:lnTo>
                <a:lnTo>
                  <a:pt x="404" y="594"/>
                </a:lnTo>
                <a:lnTo>
                  <a:pt x="402" y="590"/>
                </a:lnTo>
                <a:lnTo>
                  <a:pt x="401" y="584"/>
                </a:lnTo>
                <a:lnTo>
                  <a:pt x="401" y="284"/>
                </a:lnTo>
                <a:lnTo>
                  <a:pt x="402" y="279"/>
                </a:lnTo>
                <a:lnTo>
                  <a:pt x="404" y="275"/>
                </a:lnTo>
                <a:lnTo>
                  <a:pt x="407" y="271"/>
                </a:lnTo>
                <a:lnTo>
                  <a:pt x="412" y="268"/>
                </a:lnTo>
                <a:lnTo>
                  <a:pt x="418" y="267"/>
                </a:lnTo>
                <a:close/>
                <a:moveTo>
                  <a:pt x="234" y="101"/>
                </a:moveTo>
                <a:lnTo>
                  <a:pt x="234" y="568"/>
                </a:lnTo>
                <a:lnTo>
                  <a:pt x="301" y="568"/>
                </a:lnTo>
                <a:lnTo>
                  <a:pt x="301" y="101"/>
                </a:lnTo>
                <a:lnTo>
                  <a:pt x="234" y="101"/>
                </a:lnTo>
                <a:close/>
                <a:moveTo>
                  <a:pt x="217" y="67"/>
                </a:moveTo>
                <a:lnTo>
                  <a:pt x="317" y="67"/>
                </a:lnTo>
                <a:lnTo>
                  <a:pt x="322" y="68"/>
                </a:lnTo>
                <a:lnTo>
                  <a:pt x="327" y="71"/>
                </a:lnTo>
                <a:lnTo>
                  <a:pt x="331" y="75"/>
                </a:lnTo>
                <a:lnTo>
                  <a:pt x="332" y="79"/>
                </a:lnTo>
                <a:lnTo>
                  <a:pt x="334" y="84"/>
                </a:lnTo>
                <a:lnTo>
                  <a:pt x="334" y="584"/>
                </a:lnTo>
                <a:lnTo>
                  <a:pt x="332" y="590"/>
                </a:lnTo>
                <a:lnTo>
                  <a:pt x="331" y="594"/>
                </a:lnTo>
                <a:lnTo>
                  <a:pt x="327" y="598"/>
                </a:lnTo>
                <a:lnTo>
                  <a:pt x="322" y="601"/>
                </a:lnTo>
                <a:lnTo>
                  <a:pt x="317" y="601"/>
                </a:lnTo>
                <a:lnTo>
                  <a:pt x="217" y="601"/>
                </a:lnTo>
                <a:lnTo>
                  <a:pt x="212" y="601"/>
                </a:lnTo>
                <a:lnTo>
                  <a:pt x="207" y="598"/>
                </a:lnTo>
                <a:lnTo>
                  <a:pt x="204" y="594"/>
                </a:lnTo>
                <a:lnTo>
                  <a:pt x="201" y="590"/>
                </a:lnTo>
                <a:lnTo>
                  <a:pt x="200" y="584"/>
                </a:lnTo>
                <a:lnTo>
                  <a:pt x="200" y="84"/>
                </a:lnTo>
                <a:lnTo>
                  <a:pt x="201" y="79"/>
                </a:lnTo>
                <a:lnTo>
                  <a:pt x="204" y="75"/>
                </a:lnTo>
                <a:lnTo>
                  <a:pt x="207" y="71"/>
                </a:lnTo>
                <a:lnTo>
                  <a:pt x="212" y="68"/>
                </a:lnTo>
                <a:lnTo>
                  <a:pt x="217" y="67"/>
                </a:lnTo>
                <a:close/>
                <a:moveTo>
                  <a:pt x="634" y="34"/>
                </a:moveTo>
                <a:lnTo>
                  <a:pt x="634" y="568"/>
                </a:lnTo>
                <a:lnTo>
                  <a:pt x="701" y="568"/>
                </a:lnTo>
                <a:lnTo>
                  <a:pt x="701" y="34"/>
                </a:lnTo>
                <a:lnTo>
                  <a:pt x="634" y="34"/>
                </a:lnTo>
                <a:close/>
                <a:moveTo>
                  <a:pt x="618" y="0"/>
                </a:moveTo>
                <a:lnTo>
                  <a:pt x="718" y="0"/>
                </a:lnTo>
                <a:lnTo>
                  <a:pt x="723" y="1"/>
                </a:lnTo>
                <a:lnTo>
                  <a:pt x="728" y="4"/>
                </a:lnTo>
                <a:lnTo>
                  <a:pt x="731" y="8"/>
                </a:lnTo>
                <a:lnTo>
                  <a:pt x="733" y="12"/>
                </a:lnTo>
                <a:lnTo>
                  <a:pt x="735" y="17"/>
                </a:lnTo>
                <a:lnTo>
                  <a:pt x="735" y="584"/>
                </a:lnTo>
                <a:lnTo>
                  <a:pt x="733" y="590"/>
                </a:lnTo>
                <a:lnTo>
                  <a:pt x="731" y="594"/>
                </a:lnTo>
                <a:lnTo>
                  <a:pt x="728" y="598"/>
                </a:lnTo>
                <a:lnTo>
                  <a:pt x="723" y="601"/>
                </a:lnTo>
                <a:lnTo>
                  <a:pt x="718" y="601"/>
                </a:lnTo>
                <a:lnTo>
                  <a:pt x="618" y="601"/>
                </a:lnTo>
                <a:lnTo>
                  <a:pt x="613" y="601"/>
                </a:lnTo>
                <a:lnTo>
                  <a:pt x="608" y="598"/>
                </a:lnTo>
                <a:lnTo>
                  <a:pt x="604" y="594"/>
                </a:lnTo>
                <a:lnTo>
                  <a:pt x="602" y="590"/>
                </a:lnTo>
                <a:lnTo>
                  <a:pt x="601" y="584"/>
                </a:lnTo>
                <a:lnTo>
                  <a:pt x="601" y="17"/>
                </a:lnTo>
                <a:lnTo>
                  <a:pt x="602" y="12"/>
                </a:lnTo>
                <a:lnTo>
                  <a:pt x="604" y="8"/>
                </a:lnTo>
                <a:lnTo>
                  <a:pt x="608" y="4"/>
                </a:lnTo>
                <a:lnTo>
                  <a:pt x="613" y="1"/>
                </a:lnTo>
                <a:lnTo>
                  <a:pt x="6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 name="Freeform 569"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97A975C2-071D-4D08-B352-300C3B806A51}"/>
              </a:ext>
            </a:extLst>
          </p:cNvPr>
          <p:cNvSpPr>
            <a:spLocks noEditPoints="1"/>
          </p:cNvSpPr>
          <p:nvPr/>
        </p:nvSpPr>
        <p:spPr bwMode="auto">
          <a:xfrm>
            <a:off x="9702098" y="7248694"/>
            <a:ext cx="594587" cy="540385"/>
          </a:xfrm>
          <a:custGeom>
            <a:avLst/>
            <a:gdLst>
              <a:gd name="T0" fmla="*/ 186 w 735"/>
              <a:gd name="T1" fmla="*/ 212 h 668"/>
              <a:gd name="T2" fmla="*/ 88 w 735"/>
              <a:gd name="T3" fmla="*/ 269 h 668"/>
              <a:gd name="T4" fmla="*/ 37 w 735"/>
              <a:gd name="T5" fmla="*/ 358 h 668"/>
              <a:gd name="T6" fmla="*/ 45 w 735"/>
              <a:gd name="T7" fmla="*/ 452 h 668"/>
              <a:gd name="T8" fmla="*/ 103 w 735"/>
              <a:gd name="T9" fmla="*/ 529 h 668"/>
              <a:gd name="T10" fmla="*/ 114 w 735"/>
              <a:gd name="T11" fmla="*/ 565 h 668"/>
              <a:gd name="T12" fmla="*/ 194 w 735"/>
              <a:gd name="T13" fmla="*/ 578 h 668"/>
              <a:gd name="T14" fmla="*/ 237 w 735"/>
              <a:gd name="T15" fmla="*/ 583 h 668"/>
              <a:gd name="T16" fmla="*/ 348 w 735"/>
              <a:gd name="T17" fmla="*/ 572 h 668"/>
              <a:gd name="T18" fmla="*/ 445 w 735"/>
              <a:gd name="T19" fmla="*/ 516 h 668"/>
              <a:gd name="T20" fmla="*/ 496 w 735"/>
              <a:gd name="T21" fmla="*/ 427 h 668"/>
              <a:gd name="T22" fmla="*/ 486 w 735"/>
              <a:gd name="T23" fmla="*/ 326 h 668"/>
              <a:gd name="T24" fmla="*/ 418 w 735"/>
              <a:gd name="T25" fmla="*/ 246 h 668"/>
              <a:gd name="T26" fmla="*/ 309 w 735"/>
              <a:gd name="T27" fmla="*/ 205 h 668"/>
              <a:gd name="T28" fmla="*/ 310 w 735"/>
              <a:gd name="T29" fmla="*/ 171 h 668"/>
              <a:gd name="T30" fmla="*/ 424 w 735"/>
              <a:gd name="T31" fmla="*/ 211 h 668"/>
              <a:gd name="T32" fmla="*/ 504 w 735"/>
              <a:gd name="T33" fmla="*/ 290 h 668"/>
              <a:gd name="T34" fmla="*/ 534 w 735"/>
              <a:gd name="T35" fmla="*/ 393 h 668"/>
              <a:gd name="T36" fmla="*/ 504 w 735"/>
              <a:gd name="T37" fmla="*/ 497 h 668"/>
              <a:gd name="T38" fmla="*/ 424 w 735"/>
              <a:gd name="T39" fmla="*/ 575 h 668"/>
              <a:gd name="T40" fmla="*/ 310 w 735"/>
              <a:gd name="T41" fmla="*/ 616 h 668"/>
              <a:gd name="T42" fmla="*/ 199 w 735"/>
              <a:gd name="T43" fmla="*/ 610 h 668"/>
              <a:gd name="T44" fmla="*/ 54 w 735"/>
              <a:gd name="T45" fmla="*/ 529 h 668"/>
              <a:gd name="T46" fmla="*/ 4 w 735"/>
              <a:gd name="T47" fmla="*/ 430 h 668"/>
              <a:gd name="T48" fmla="*/ 13 w 735"/>
              <a:gd name="T49" fmla="*/ 321 h 668"/>
              <a:gd name="T50" fmla="*/ 79 w 735"/>
              <a:gd name="T51" fmla="*/ 233 h 668"/>
              <a:gd name="T52" fmla="*/ 182 w 735"/>
              <a:gd name="T53" fmla="*/ 178 h 668"/>
              <a:gd name="T54" fmla="*/ 468 w 735"/>
              <a:gd name="T55" fmla="*/ 0 h 668"/>
              <a:gd name="T56" fmla="*/ 589 w 735"/>
              <a:gd name="T57" fmla="*/ 25 h 668"/>
              <a:gd name="T58" fmla="*/ 682 w 735"/>
              <a:gd name="T59" fmla="*/ 93 h 668"/>
              <a:gd name="T60" fmla="*/ 731 w 735"/>
              <a:gd name="T61" fmla="*/ 189 h 668"/>
              <a:gd name="T62" fmla="*/ 720 w 735"/>
              <a:gd name="T63" fmla="*/ 299 h 668"/>
              <a:gd name="T64" fmla="*/ 652 w 735"/>
              <a:gd name="T65" fmla="*/ 388 h 668"/>
              <a:gd name="T66" fmla="*/ 565 w 735"/>
              <a:gd name="T67" fmla="*/ 419 h 668"/>
              <a:gd name="T68" fmla="*/ 618 w 735"/>
              <a:gd name="T69" fmla="*/ 384 h 668"/>
              <a:gd name="T70" fmla="*/ 656 w 735"/>
              <a:gd name="T71" fmla="*/ 339 h 668"/>
              <a:gd name="T72" fmla="*/ 698 w 735"/>
              <a:gd name="T73" fmla="*/ 257 h 668"/>
              <a:gd name="T74" fmla="*/ 686 w 735"/>
              <a:gd name="T75" fmla="*/ 159 h 668"/>
              <a:gd name="T76" fmla="*/ 618 w 735"/>
              <a:gd name="T77" fmla="*/ 79 h 668"/>
              <a:gd name="T78" fmla="*/ 510 w 735"/>
              <a:gd name="T79" fmla="*/ 37 h 668"/>
              <a:gd name="T80" fmla="*/ 384 w 735"/>
              <a:gd name="T81" fmla="*/ 46 h 668"/>
              <a:gd name="T82" fmla="*/ 284 w 735"/>
              <a:gd name="T83" fmla="*/ 106 h 668"/>
              <a:gd name="T84" fmla="*/ 242 w 735"/>
              <a:gd name="T85" fmla="*/ 104 h 668"/>
              <a:gd name="T86" fmla="*/ 337 w 735"/>
              <a:gd name="T87" fmla="*/ 29 h 668"/>
              <a:gd name="T88" fmla="*/ 468 w 735"/>
              <a:gd name="T89"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5" h="668">
                <a:moveTo>
                  <a:pt x="267" y="201"/>
                </a:moveTo>
                <a:lnTo>
                  <a:pt x="225" y="205"/>
                </a:lnTo>
                <a:lnTo>
                  <a:pt x="186" y="212"/>
                </a:lnTo>
                <a:lnTo>
                  <a:pt x="149" y="227"/>
                </a:lnTo>
                <a:lnTo>
                  <a:pt x="117" y="246"/>
                </a:lnTo>
                <a:lnTo>
                  <a:pt x="88" y="269"/>
                </a:lnTo>
                <a:lnTo>
                  <a:pt x="65" y="296"/>
                </a:lnTo>
                <a:lnTo>
                  <a:pt x="48" y="326"/>
                </a:lnTo>
                <a:lnTo>
                  <a:pt x="37" y="358"/>
                </a:lnTo>
                <a:lnTo>
                  <a:pt x="33" y="393"/>
                </a:lnTo>
                <a:lnTo>
                  <a:pt x="37" y="423"/>
                </a:lnTo>
                <a:lnTo>
                  <a:pt x="45" y="452"/>
                </a:lnTo>
                <a:lnTo>
                  <a:pt x="59" y="481"/>
                </a:lnTo>
                <a:lnTo>
                  <a:pt x="79" y="506"/>
                </a:lnTo>
                <a:lnTo>
                  <a:pt x="103" y="529"/>
                </a:lnTo>
                <a:lnTo>
                  <a:pt x="111" y="540"/>
                </a:lnTo>
                <a:lnTo>
                  <a:pt x="115" y="551"/>
                </a:lnTo>
                <a:lnTo>
                  <a:pt x="114" y="565"/>
                </a:lnTo>
                <a:lnTo>
                  <a:pt x="101" y="613"/>
                </a:lnTo>
                <a:lnTo>
                  <a:pt x="187" y="579"/>
                </a:lnTo>
                <a:lnTo>
                  <a:pt x="194" y="578"/>
                </a:lnTo>
                <a:lnTo>
                  <a:pt x="199" y="578"/>
                </a:lnTo>
                <a:lnTo>
                  <a:pt x="207" y="578"/>
                </a:lnTo>
                <a:lnTo>
                  <a:pt x="237" y="583"/>
                </a:lnTo>
                <a:lnTo>
                  <a:pt x="267" y="584"/>
                </a:lnTo>
                <a:lnTo>
                  <a:pt x="309" y="582"/>
                </a:lnTo>
                <a:lnTo>
                  <a:pt x="348" y="572"/>
                </a:lnTo>
                <a:lnTo>
                  <a:pt x="385" y="558"/>
                </a:lnTo>
                <a:lnTo>
                  <a:pt x="418" y="540"/>
                </a:lnTo>
                <a:lnTo>
                  <a:pt x="445" y="516"/>
                </a:lnTo>
                <a:lnTo>
                  <a:pt x="469" y="490"/>
                </a:lnTo>
                <a:lnTo>
                  <a:pt x="486" y="460"/>
                </a:lnTo>
                <a:lnTo>
                  <a:pt x="496" y="427"/>
                </a:lnTo>
                <a:lnTo>
                  <a:pt x="500" y="393"/>
                </a:lnTo>
                <a:lnTo>
                  <a:pt x="496" y="358"/>
                </a:lnTo>
                <a:lnTo>
                  <a:pt x="486" y="326"/>
                </a:lnTo>
                <a:lnTo>
                  <a:pt x="469" y="296"/>
                </a:lnTo>
                <a:lnTo>
                  <a:pt x="445" y="269"/>
                </a:lnTo>
                <a:lnTo>
                  <a:pt x="418" y="246"/>
                </a:lnTo>
                <a:lnTo>
                  <a:pt x="385" y="227"/>
                </a:lnTo>
                <a:lnTo>
                  <a:pt x="348" y="212"/>
                </a:lnTo>
                <a:lnTo>
                  <a:pt x="309" y="205"/>
                </a:lnTo>
                <a:lnTo>
                  <a:pt x="267" y="201"/>
                </a:lnTo>
                <a:close/>
                <a:moveTo>
                  <a:pt x="267" y="168"/>
                </a:moveTo>
                <a:lnTo>
                  <a:pt x="310" y="171"/>
                </a:lnTo>
                <a:lnTo>
                  <a:pt x="351" y="178"/>
                </a:lnTo>
                <a:lnTo>
                  <a:pt x="390" y="193"/>
                </a:lnTo>
                <a:lnTo>
                  <a:pt x="424" y="211"/>
                </a:lnTo>
                <a:lnTo>
                  <a:pt x="456" y="233"/>
                </a:lnTo>
                <a:lnTo>
                  <a:pt x="482" y="260"/>
                </a:lnTo>
                <a:lnTo>
                  <a:pt x="504" y="290"/>
                </a:lnTo>
                <a:lnTo>
                  <a:pt x="520" y="321"/>
                </a:lnTo>
                <a:lnTo>
                  <a:pt x="531" y="356"/>
                </a:lnTo>
                <a:lnTo>
                  <a:pt x="534" y="393"/>
                </a:lnTo>
                <a:lnTo>
                  <a:pt x="531" y="430"/>
                </a:lnTo>
                <a:lnTo>
                  <a:pt x="520" y="464"/>
                </a:lnTo>
                <a:lnTo>
                  <a:pt x="504" y="497"/>
                </a:lnTo>
                <a:lnTo>
                  <a:pt x="482" y="525"/>
                </a:lnTo>
                <a:lnTo>
                  <a:pt x="456" y="551"/>
                </a:lnTo>
                <a:lnTo>
                  <a:pt x="424" y="575"/>
                </a:lnTo>
                <a:lnTo>
                  <a:pt x="390" y="593"/>
                </a:lnTo>
                <a:lnTo>
                  <a:pt x="351" y="606"/>
                </a:lnTo>
                <a:lnTo>
                  <a:pt x="310" y="616"/>
                </a:lnTo>
                <a:lnTo>
                  <a:pt x="267" y="618"/>
                </a:lnTo>
                <a:lnTo>
                  <a:pt x="233" y="616"/>
                </a:lnTo>
                <a:lnTo>
                  <a:pt x="199" y="610"/>
                </a:lnTo>
                <a:lnTo>
                  <a:pt x="50" y="668"/>
                </a:lnTo>
                <a:lnTo>
                  <a:pt x="83" y="555"/>
                </a:lnTo>
                <a:lnTo>
                  <a:pt x="54" y="529"/>
                </a:lnTo>
                <a:lnTo>
                  <a:pt x="31" y="499"/>
                </a:lnTo>
                <a:lnTo>
                  <a:pt x="14" y="465"/>
                </a:lnTo>
                <a:lnTo>
                  <a:pt x="4" y="430"/>
                </a:lnTo>
                <a:lnTo>
                  <a:pt x="0" y="393"/>
                </a:lnTo>
                <a:lnTo>
                  <a:pt x="4" y="356"/>
                </a:lnTo>
                <a:lnTo>
                  <a:pt x="13" y="321"/>
                </a:lnTo>
                <a:lnTo>
                  <a:pt x="30" y="290"/>
                </a:lnTo>
                <a:lnTo>
                  <a:pt x="51" y="260"/>
                </a:lnTo>
                <a:lnTo>
                  <a:pt x="79" y="233"/>
                </a:lnTo>
                <a:lnTo>
                  <a:pt x="109" y="211"/>
                </a:lnTo>
                <a:lnTo>
                  <a:pt x="144" y="193"/>
                </a:lnTo>
                <a:lnTo>
                  <a:pt x="182" y="178"/>
                </a:lnTo>
                <a:lnTo>
                  <a:pt x="224" y="171"/>
                </a:lnTo>
                <a:lnTo>
                  <a:pt x="267" y="168"/>
                </a:lnTo>
                <a:close/>
                <a:moveTo>
                  <a:pt x="468" y="0"/>
                </a:moveTo>
                <a:lnTo>
                  <a:pt x="511" y="3"/>
                </a:lnTo>
                <a:lnTo>
                  <a:pt x="551" y="12"/>
                </a:lnTo>
                <a:lnTo>
                  <a:pt x="589" y="25"/>
                </a:lnTo>
                <a:lnTo>
                  <a:pt x="625" y="44"/>
                </a:lnTo>
                <a:lnTo>
                  <a:pt x="656" y="67"/>
                </a:lnTo>
                <a:lnTo>
                  <a:pt x="682" y="93"/>
                </a:lnTo>
                <a:lnTo>
                  <a:pt x="705" y="122"/>
                </a:lnTo>
                <a:lnTo>
                  <a:pt x="720" y="155"/>
                </a:lnTo>
                <a:lnTo>
                  <a:pt x="731" y="189"/>
                </a:lnTo>
                <a:lnTo>
                  <a:pt x="735" y="226"/>
                </a:lnTo>
                <a:lnTo>
                  <a:pt x="731" y="263"/>
                </a:lnTo>
                <a:lnTo>
                  <a:pt x="720" y="299"/>
                </a:lnTo>
                <a:lnTo>
                  <a:pt x="703" y="332"/>
                </a:lnTo>
                <a:lnTo>
                  <a:pt x="680" y="362"/>
                </a:lnTo>
                <a:lnTo>
                  <a:pt x="652" y="388"/>
                </a:lnTo>
                <a:lnTo>
                  <a:pt x="684" y="502"/>
                </a:lnTo>
                <a:lnTo>
                  <a:pt x="558" y="452"/>
                </a:lnTo>
                <a:lnTo>
                  <a:pt x="565" y="419"/>
                </a:lnTo>
                <a:lnTo>
                  <a:pt x="634" y="445"/>
                </a:lnTo>
                <a:lnTo>
                  <a:pt x="620" y="397"/>
                </a:lnTo>
                <a:lnTo>
                  <a:pt x="618" y="384"/>
                </a:lnTo>
                <a:lnTo>
                  <a:pt x="622" y="372"/>
                </a:lnTo>
                <a:lnTo>
                  <a:pt x="631" y="363"/>
                </a:lnTo>
                <a:lnTo>
                  <a:pt x="656" y="339"/>
                </a:lnTo>
                <a:lnTo>
                  <a:pt x="675" y="313"/>
                </a:lnTo>
                <a:lnTo>
                  <a:pt x="689" y="286"/>
                </a:lnTo>
                <a:lnTo>
                  <a:pt x="698" y="257"/>
                </a:lnTo>
                <a:lnTo>
                  <a:pt x="701" y="226"/>
                </a:lnTo>
                <a:lnTo>
                  <a:pt x="697" y="191"/>
                </a:lnTo>
                <a:lnTo>
                  <a:pt x="686" y="159"/>
                </a:lnTo>
                <a:lnTo>
                  <a:pt x="669" y="129"/>
                </a:lnTo>
                <a:lnTo>
                  <a:pt x="646" y="102"/>
                </a:lnTo>
                <a:lnTo>
                  <a:pt x="618" y="79"/>
                </a:lnTo>
                <a:lnTo>
                  <a:pt x="586" y="61"/>
                </a:lnTo>
                <a:lnTo>
                  <a:pt x="549" y="46"/>
                </a:lnTo>
                <a:lnTo>
                  <a:pt x="510" y="37"/>
                </a:lnTo>
                <a:lnTo>
                  <a:pt x="468" y="34"/>
                </a:lnTo>
                <a:lnTo>
                  <a:pt x="424" y="37"/>
                </a:lnTo>
                <a:lnTo>
                  <a:pt x="384" y="46"/>
                </a:lnTo>
                <a:lnTo>
                  <a:pt x="346" y="62"/>
                </a:lnTo>
                <a:lnTo>
                  <a:pt x="313" y="82"/>
                </a:lnTo>
                <a:lnTo>
                  <a:pt x="284" y="106"/>
                </a:lnTo>
                <a:lnTo>
                  <a:pt x="262" y="134"/>
                </a:lnTo>
                <a:lnTo>
                  <a:pt x="221" y="138"/>
                </a:lnTo>
                <a:lnTo>
                  <a:pt x="242" y="104"/>
                </a:lnTo>
                <a:lnTo>
                  <a:pt x="269" y="75"/>
                </a:lnTo>
                <a:lnTo>
                  <a:pt x="301" y="50"/>
                </a:lnTo>
                <a:lnTo>
                  <a:pt x="337" y="29"/>
                </a:lnTo>
                <a:lnTo>
                  <a:pt x="377" y="13"/>
                </a:lnTo>
                <a:lnTo>
                  <a:pt x="422" y="4"/>
                </a:lnTo>
                <a:lnTo>
                  <a:pt x="46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 name="Rectangle 8"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6B3EAA32-6F09-4342-A6BB-F9E68EF2C980}"/>
              </a:ext>
            </a:extLst>
          </p:cNvPr>
          <p:cNvSpPr/>
          <p:nvPr/>
        </p:nvSpPr>
        <p:spPr>
          <a:xfrm>
            <a:off x="730187" y="1553163"/>
            <a:ext cx="16360141" cy="7940635"/>
          </a:xfrm>
          <a:prstGeom prst="rect">
            <a:avLst/>
          </a:prstGeom>
        </p:spPr>
        <p:txBody>
          <a:bodyPr wrap="square" lIns="91440" tIns="45720" rIns="91440" bIns="45720" anchor="t">
            <a:spAutoFit/>
          </a:bodyPr>
          <a:lstStyle/>
          <a:p>
            <a:pPr marL="463550" indent="-457200">
              <a:spcBef>
                <a:spcPts val="600"/>
              </a:spcBef>
              <a:buFont typeface="Arial"/>
              <a:buChar char="•"/>
            </a:pPr>
            <a:r>
              <a:rPr lang="es-ES" altLang="zh-CN" sz="3200" dirty="0">
                <a:solidFill>
                  <a:srgbClr val="000000"/>
                </a:solidFill>
                <a:latin typeface="Montserrat Medium"/>
                <a:ea typeface="Lato Light"/>
                <a:cs typeface="Lato Light"/>
              </a:rPr>
              <a:t>Care-</a:t>
            </a:r>
            <a:r>
              <a:rPr lang="es-ES" altLang="zh-CN" sz="3200" dirty="0" err="1">
                <a:solidFill>
                  <a:srgbClr val="000000"/>
                </a:solidFill>
                <a:latin typeface="Montserrat Medium"/>
                <a:ea typeface="Lato Light"/>
                <a:cs typeface="Lato Light"/>
              </a:rPr>
              <a:t>leavers</a:t>
            </a:r>
            <a:r>
              <a:rPr lang="es-ES" altLang="zh-CN" sz="3200" dirty="0">
                <a:solidFill>
                  <a:srgbClr val="000000"/>
                </a:solidFill>
                <a:latin typeface="Montserrat Medium"/>
                <a:ea typeface="Lato Light"/>
                <a:cs typeface="Lato Light"/>
              </a:rPr>
              <a:t> are </a:t>
            </a:r>
            <a:r>
              <a:rPr lang="es-ES" altLang="zh-CN" sz="3200" dirty="0" err="1">
                <a:solidFill>
                  <a:srgbClr val="000000"/>
                </a:solidFill>
                <a:latin typeface="Montserrat Medium"/>
                <a:ea typeface="Lato Light"/>
                <a:cs typeface="Lato Light"/>
              </a:rPr>
              <a:t>identified</a:t>
            </a:r>
            <a:r>
              <a:rPr lang="es-ES" altLang="zh-CN" sz="3200" dirty="0">
                <a:solidFill>
                  <a:srgbClr val="000000"/>
                </a:solidFill>
                <a:latin typeface="Montserrat Medium"/>
                <a:ea typeface="Lato Light"/>
                <a:cs typeface="Lato Light"/>
              </a:rPr>
              <a:t> as </a:t>
            </a:r>
            <a:r>
              <a:rPr lang="es-ES" altLang="zh-CN" sz="3200" dirty="0" err="1">
                <a:solidFill>
                  <a:srgbClr val="000000"/>
                </a:solidFill>
                <a:latin typeface="Montserrat Medium"/>
                <a:ea typeface="Lato Light"/>
                <a:cs typeface="Lato Light"/>
              </a:rPr>
              <a:t>an</a:t>
            </a:r>
            <a:r>
              <a:rPr lang="es-ES" altLang="zh-CN" sz="3200" dirty="0">
                <a:solidFill>
                  <a:srgbClr val="000000"/>
                </a:solidFill>
                <a:latin typeface="Montserrat Medium"/>
                <a:ea typeface="Lato Light"/>
                <a:cs typeface="Lato Light"/>
              </a:rPr>
              <a:t> </a:t>
            </a:r>
            <a:r>
              <a:rPr lang="es-ES" altLang="zh-CN" sz="3200" b="1" dirty="0" err="1">
                <a:solidFill>
                  <a:srgbClr val="000000"/>
                </a:solidFill>
                <a:latin typeface="Montserrat Medium"/>
                <a:ea typeface="Lato Light"/>
                <a:cs typeface="Lato Light"/>
              </a:rPr>
              <a:t>underrepresented</a:t>
            </a:r>
            <a:r>
              <a:rPr lang="es-ES" altLang="zh-CN" sz="3200" b="1" dirty="0">
                <a:solidFill>
                  <a:srgbClr val="000000"/>
                </a:solidFill>
                <a:latin typeface="Montserrat Medium"/>
                <a:ea typeface="Lato Light"/>
                <a:cs typeface="Lato Light"/>
              </a:rPr>
              <a:t> </a:t>
            </a:r>
            <a:r>
              <a:rPr lang="es-ES" altLang="zh-CN" sz="3200" b="1" dirty="0" err="1">
                <a:solidFill>
                  <a:srgbClr val="000000"/>
                </a:solidFill>
                <a:latin typeface="Montserrat Medium"/>
                <a:ea typeface="Lato Light"/>
                <a:cs typeface="Lato Light"/>
              </a:rPr>
              <a:t>group</a:t>
            </a:r>
            <a:r>
              <a:rPr lang="es-ES" altLang="zh-CN" sz="3200" b="1" dirty="0">
                <a:solidFill>
                  <a:srgbClr val="000000"/>
                </a:solidFill>
                <a:latin typeface="Montserrat Medium"/>
                <a:ea typeface="Lato Light"/>
                <a:cs typeface="Lato Light"/>
              </a:rPr>
              <a:t> </a:t>
            </a:r>
            <a:r>
              <a:rPr lang="es-ES" altLang="zh-CN" sz="3200" dirty="0" err="1">
                <a:solidFill>
                  <a:srgbClr val="000000"/>
                </a:solidFill>
                <a:latin typeface="Montserrat Medium"/>
                <a:ea typeface="Lato Light"/>
                <a:cs typeface="Lato Light"/>
              </a:rPr>
              <a:t>by</a:t>
            </a:r>
            <a:r>
              <a:rPr lang="es-ES" altLang="zh-CN" sz="3200" dirty="0">
                <a:solidFill>
                  <a:srgbClr val="000000"/>
                </a:solidFill>
                <a:latin typeface="Montserrat Medium"/>
                <a:ea typeface="Lato Light"/>
                <a:cs typeface="Lato Light"/>
              </a:rPr>
              <a:t> </a:t>
            </a:r>
            <a:r>
              <a:rPr lang="es-ES" altLang="zh-CN" sz="3200" dirty="0" err="1">
                <a:solidFill>
                  <a:srgbClr val="000000"/>
                </a:solidFill>
                <a:latin typeface="Montserrat Medium"/>
                <a:ea typeface="Lato Light"/>
                <a:cs typeface="Lato Light"/>
              </a:rPr>
              <a:t>the</a:t>
            </a:r>
            <a:r>
              <a:rPr lang="es-ES" altLang="zh-CN" sz="3200" dirty="0">
                <a:solidFill>
                  <a:srgbClr val="000000"/>
                </a:solidFill>
                <a:latin typeface="Montserrat Medium"/>
                <a:ea typeface="Lato Light"/>
                <a:cs typeface="Lato Light"/>
              </a:rPr>
              <a:t> Office </a:t>
            </a:r>
            <a:r>
              <a:rPr lang="es-ES" altLang="zh-CN" sz="3200" dirty="0" err="1">
                <a:solidFill>
                  <a:srgbClr val="000000"/>
                </a:solidFill>
                <a:latin typeface="Montserrat Medium"/>
                <a:ea typeface="Lato Light"/>
                <a:cs typeface="Lato Light"/>
              </a:rPr>
              <a:t>for</a:t>
            </a:r>
            <a:r>
              <a:rPr lang="es-ES" altLang="zh-CN" sz="3200" dirty="0">
                <a:solidFill>
                  <a:srgbClr val="000000"/>
                </a:solidFill>
                <a:latin typeface="Montserrat Medium"/>
                <a:ea typeface="Lato Light"/>
                <a:cs typeface="Lato Light"/>
              </a:rPr>
              <a:t> </a:t>
            </a:r>
            <a:r>
              <a:rPr lang="es-ES" altLang="zh-CN" sz="3200" dirty="0" err="1">
                <a:solidFill>
                  <a:srgbClr val="000000"/>
                </a:solidFill>
                <a:latin typeface="Montserrat Medium"/>
                <a:ea typeface="Lato Light"/>
                <a:cs typeface="Lato Light"/>
              </a:rPr>
              <a:t>Students</a:t>
            </a:r>
            <a:r>
              <a:rPr lang="es-ES" altLang="zh-CN" sz="3200" dirty="0">
                <a:solidFill>
                  <a:srgbClr val="000000"/>
                </a:solidFill>
                <a:latin typeface="Montserrat Medium"/>
                <a:ea typeface="Lato Light"/>
                <a:cs typeface="Lato Light"/>
              </a:rPr>
              <a:t> i.e. data shows </a:t>
            </a:r>
            <a:r>
              <a:rPr lang="es-ES" altLang="zh-CN" sz="3200" dirty="0" err="1">
                <a:solidFill>
                  <a:srgbClr val="000000"/>
                </a:solidFill>
                <a:latin typeface="Montserrat Medium"/>
                <a:ea typeface="Lato Light"/>
                <a:cs typeface="Lato Light"/>
              </a:rPr>
              <a:t>that</a:t>
            </a:r>
            <a:r>
              <a:rPr lang="es-ES" altLang="zh-CN" sz="3200" dirty="0">
                <a:solidFill>
                  <a:srgbClr val="000000"/>
                </a:solidFill>
                <a:latin typeface="Montserrat Medium"/>
                <a:ea typeface="Lato Light"/>
                <a:cs typeface="Lato Light"/>
              </a:rPr>
              <a:t> </a:t>
            </a:r>
            <a:r>
              <a:rPr lang="es-ES" altLang="zh-CN" sz="3200" dirty="0" err="1">
                <a:solidFill>
                  <a:srgbClr val="000000"/>
                </a:solidFill>
                <a:latin typeface="Montserrat Medium"/>
                <a:ea typeface="Lato Light"/>
                <a:cs typeface="Lato Light"/>
              </a:rPr>
              <a:t>there</a:t>
            </a:r>
            <a:r>
              <a:rPr lang="es-ES" altLang="zh-CN" sz="3200" dirty="0">
                <a:solidFill>
                  <a:srgbClr val="000000"/>
                </a:solidFill>
                <a:latin typeface="Montserrat Medium"/>
                <a:ea typeface="Lato Light"/>
                <a:cs typeface="Lato Light"/>
              </a:rPr>
              <a:t> are gaps in </a:t>
            </a:r>
            <a:r>
              <a:rPr lang="es-ES" altLang="zh-CN" sz="3200" dirty="0" err="1">
                <a:solidFill>
                  <a:srgbClr val="000000"/>
                </a:solidFill>
                <a:latin typeface="Montserrat Medium"/>
                <a:ea typeface="Lato Light"/>
                <a:cs typeface="Lato Light"/>
              </a:rPr>
              <a:t>equality</a:t>
            </a:r>
            <a:r>
              <a:rPr lang="es-ES" altLang="zh-CN" sz="3200" dirty="0">
                <a:solidFill>
                  <a:srgbClr val="000000"/>
                </a:solidFill>
                <a:latin typeface="Montserrat Medium"/>
                <a:ea typeface="Lato Light"/>
                <a:cs typeface="Lato Light"/>
              </a:rPr>
              <a:t> </a:t>
            </a:r>
            <a:r>
              <a:rPr lang="es-ES" altLang="zh-CN" sz="3200" dirty="0" err="1">
                <a:solidFill>
                  <a:srgbClr val="000000"/>
                </a:solidFill>
                <a:latin typeface="Montserrat Medium"/>
                <a:ea typeface="Lato Light"/>
                <a:cs typeface="Lato Light"/>
              </a:rPr>
              <a:t>of</a:t>
            </a:r>
            <a:r>
              <a:rPr lang="es-ES" altLang="zh-CN" sz="3200" dirty="0">
                <a:solidFill>
                  <a:srgbClr val="000000"/>
                </a:solidFill>
                <a:latin typeface="Montserrat Medium"/>
                <a:ea typeface="Lato Light"/>
                <a:cs typeface="Lato Light"/>
              </a:rPr>
              <a:t> </a:t>
            </a:r>
            <a:r>
              <a:rPr lang="es-ES" altLang="zh-CN" sz="3200" dirty="0" err="1">
                <a:solidFill>
                  <a:srgbClr val="000000"/>
                </a:solidFill>
                <a:latin typeface="Montserrat Medium"/>
                <a:ea typeface="Lato Light"/>
                <a:cs typeface="Lato Light"/>
              </a:rPr>
              <a:t>opportunity</a:t>
            </a:r>
            <a:r>
              <a:rPr lang="es-ES" altLang="zh-CN" sz="3200" dirty="0">
                <a:solidFill>
                  <a:srgbClr val="000000"/>
                </a:solidFill>
                <a:latin typeface="Montserrat Medium"/>
                <a:ea typeface="Lato Light"/>
                <a:cs typeface="Lato Light"/>
              </a:rPr>
              <a:t> in </a:t>
            </a:r>
            <a:r>
              <a:rPr lang="es-ES" altLang="zh-CN" sz="3200" dirty="0" err="1">
                <a:solidFill>
                  <a:srgbClr val="000000"/>
                </a:solidFill>
                <a:latin typeface="Montserrat Medium"/>
                <a:ea typeface="Lato Light"/>
                <a:cs typeface="Lato Light"/>
              </a:rPr>
              <a:t>relation</a:t>
            </a:r>
            <a:r>
              <a:rPr lang="es-ES" altLang="zh-CN" sz="3200" dirty="0">
                <a:solidFill>
                  <a:srgbClr val="000000"/>
                </a:solidFill>
                <a:latin typeface="Montserrat Medium"/>
                <a:ea typeface="Lato Light"/>
                <a:cs typeface="Lato Light"/>
              </a:rPr>
              <a:t> </a:t>
            </a:r>
            <a:r>
              <a:rPr lang="es-ES" altLang="zh-CN" sz="3200" dirty="0" err="1">
                <a:solidFill>
                  <a:srgbClr val="000000"/>
                </a:solidFill>
                <a:latin typeface="Montserrat Medium"/>
                <a:ea typeface="Lato Light"/>
                <a:cs typeface="Lato Light"/>
              </a:rPr>
              <a:t>to</a:t>
            </a:r>
            <a:r>
              <a:rPr lang="es-ES" altLang="zh-CN" sz="3200" dirty="0">
                <a:solidFill>
                  <a:srgbClr val="000000"/>
                </a:solidFill>
                <a:latin typeface="Montserrat Medium"/>
                <a:ea typeface="Lato Light"/>
                <a:cs typeface="Lato Light"/>
              </a:rPr>
              <a:t> </a:t>
            </a:r>
            <a:r>
              <a:rPr lang="es-ES" altLang="zh-CN" sz="3200" dirty="0" err="1">
                <a:solidFill>
                  <a:srgbClr val="000000"/>
                </a:solidFill>
                <a:latin typeface="Montserrat Medium"/>
                <a:ea typeface="Lato Light"/>
                <a:cs typeface="Lato Light"/>
              </a:rPr>
              <a:t>access</a:t>
            </a:r>
            <a:r>
              <a:rPr lang="es-ES" altLang="zh-CN" sz="3200" dirty="0">
                <a:solidFill>
                  <a:srgbClr val="000000"/>
                </a:solidFill>
                <a:latin typeface="Montserrat Medium"/>
                <a:ea typeface="Lato Light"/>
                <a:cs typeface="Lato Light"/>
              </a:rPr>
              <a:t> </a:t>
            </a:r>
            <a:r>
              <a:rPr lang="es-ES" altLang="zh-CN" sz="3200" dirty="0" err="1">
                <a:solidFill>
                  <a:srgbClr val="000000"/>
                </a:solidFill>
                <a:latin typeface="Montserrat Medium"/>
                <a:ea typeface="Lato Light"/>
                <a:cs typeface="Lato Light"/>
              </a:rPr>
              <a:t>to</a:t>
            </a:r>
            <a:r>
              <a:rPr lang="es-ES" altLang="zh-CN" sz="3200" dirty="0">
                <a:solidFill>
                  <a:srgbClr val="000000"/>
                </a:solidFill>
                <a:latin typeface="Montserrat Medium"/>
                <a:ea typeface="Lato Light"/>
                <a:cs typeface="Lato Light"/>
              </a:rPr>
              <a:t> </a:t>
            </a:r>
            <a:r>
              <a:rPr lang="es-ES" altLang="zh-CN" sz="3200" dirty="0" err="1">
                <a:solidFill>
                  <a:srgbClr val="000000"/>
                </a:solidFill>
                <a:latin typeface="Montserrat Medium"/>
                <a:ea typeface="Lato Light"/>
                <a:cs typeface="Lato Light"/>
              </a:rPr>
              <a:t>higher</a:t>
            </a:r>
            <a:r>
              <a:rPr lang="es-ES" altLang="zh-CN" sz="3200" dirty="0">
                <a:solidFill>
                  <a:srgbClr val="000000"/>
                </a:solidFill>
                <a:latin typeface="Montserrat Medium"/>
                <a:ea typeface="Lato Light"/>
                <a:cs typeface="Lato Light"/>
              </a:rPr>
              <a:t> </a:t>
            </a:r>
            <a:r>
              <a:rPr lang="es-ES" altLang="zh-CN" sz="3200" dirty="0" err="1">
                <a:solidFill>
                  <a:srgbClr val="000000"/>
                </a:solidFill>
                <a:latin typeface="Montserrat Medium"/>
                <a:ea typeface="Lato Light"/>
                <a:cs typeface="Lato Light"/>
              </a:rPr>
              <a:t>education</a:t>
            </a:r>
            <a:r>
              <a:rPr lang="es-ES" altLang="zh-CN" sz="3200" dirty="0">
                <a:solidFill>
                  <a:srgbClr val="000000"/>
                </a:solidFill>
                <a:latin typeface="Montserrat Medium"/>
                <a:ea typeface="Lato Light"/>
                <a:cs typeface="Lato Light"/>
              </a:rPr>
              <a:t>, </a:t>
            </a:r>
            <a:r>
              <a:rPr lang="es-ES" altLang="zh-CN" sz="3200" dirty="0" err="1">
                <a:solidFill>
                  <a:srgbClr val="000000"/>
                </a:solidFill>
                <a:latin typeface="Montserrat Medium"/>
                <a:ea typeface="Lato Light"/>
                <a:cs typeface="Lato Light"/>
              </a:rPr>
              <a:t>success</a:t>
            </a:r>
            <a:r>
              <a:rPr lang="es-ES" altLang="zh-CN" sz="3200" dirty="0">
                <a:solidFill>
                  <a:srgbClr val="000000"/>
                </a:solidFill>
                <a:latin typeface="Montserrat Medium"/>
                <a:ea typeface="Lato Light"/>
                <a:cs typeface="Lato Light"/>
              </a:rPr>
              <a:t> at HE, </a:t>
            </a:r>
            <a:r>
              <a:rPr lang="es-ES" altLang="zh-CN" sz="3200" dirty="0" err="1">
                <a:solidFill>
                  <a:srgbClr val="000000"/>
                </a:solidFill>
                <a:latin typeface="Montserrat Medium"/>
                <a:ea typeface="Lato Light"/>
                <a:cs typeface="Lato Light"/>
              </a:rPr>
              <a:t>or</a:t>
            </a:r>
            <a:r>
              <a:rPr lang="es-ES" altLang="zh-CN" sz="3200" dirty="0">
                <a:solidFill>
                  <a:srgbClr val="000000"/>
                </a:solidFill>
                <a:latin typeface="Montserrat Medium"/>
                <a:ea typeface="Lato Light"/>
                <a:cs typeface="Lato Light"/>
              </a:rPr>
              <a:t> </a:t>
            </a:r>
            <a:r>
              <a:rPr lang="es-ES" altLang="zh-CN" sz="3200" dirty="0" err="1">
                <a:solidFill>
                  <a:srgbClr val="000000"/>
                </a:solidFill>
                <a:latin typeface="Montserrat Medium"/>
                <a:ea typeface="Lato Light"/>
                <a:cs typeface="Lato Light"/>
              </a:rPr>
              <a:t>progression</a:t>
            </a:r>
            <a:r>
              <a:rPr lang="es-ES" altLang="zh-CN" sz="3200" dirty="0">
                <a:solidFill>
                  <a:srgbClr val="000000"/>
                </a:solidFill>
                <a:latin typeface="Montserrat Medium"/>
                <a:ea typeface="Lato Light"/>
                <a:cs typeface="Lato Light"/>
              </a:rPr>
              <a:t> </a:t>
            </a:r>
            <a:r>
              <a:rPr lang="es-ES" altLang="zh-CN" sz="3200" dirty="0" err="1">
                <a:solidFill>
                  <a:srgbClr val="000000"/>
                </a:solidFill>
                <a:latin typeface="Montserrat Medium"/>
                <a:ea typeface="Lato Light"/>
                <a:cs typeface="Lato Light"/>
              </a:rPr>
              <a:t>from</a:t>
            </a:r>
            <a:r>
              <a:rPr lang="es-ES" altLang="zh-CN" sz="3200" dirty="0">
                <a:solidFill>
                  <a:srgbClr val="000000"/>
                </a:solidFill>
                <a:latin typeface="Montserrat Medium"/>
                <a:ea typeface="Lato Light"/>
                <a:cs typeface="Lato Light"/>
              </a:rPr>
              <a:t> HE.</a:t>
            </a:r>
            <a:endParaRPr lang="en-US">
              <a:latin typeface="Montserrat Medium"/>
              <a:ea typeface="Lato Light"/>
              <a:cs typeface="Lato Light"/>
            </a:endParaRPr>
          </a:p>
          <a:p>
            <a:pPr marL="463550" indent="-457200">
              <a:spcBef>
                <a:spcPts val="600"/>
              </a:spcBef>
              <a:buFont typeface="Arial"/>
              <a:buChar char="•"/>
            </a:pPr>
            <a:endParaRPr lang="es-ES" altLang="zh-CN" sz="3200" b="1" dirty="0">
              <a:solidFill>
                <a:srgbClr val="000000"/>
              </a:solidFill>
              <a:latin typeface="Montserrat Medium"/>
              <a:ea typeface="Lato Light" panose="020F0502020204030203" pitchFamily="34" charset="0"/>
              <a:cs typeface="Lato Light" panose="020F0502020204030203" pitchFamily="34" charset="0"/>
            </a:endParaRPr>
          </a:p>
          <a:p>
            <a:pPr marL="463550" indent="-457200">
              <a:spcBef>
                <a:spcPts val="600"/>
              </a:spcBef>
              <a:buFont typeface="Arial"/>
              <a:buChar char="•"/>
            </a:pPr>
            <a:r>
              <a:rPr lang="en-GB" sz="3200" dirty="0">
                <a:latin typeface="Montserrat Medium"/>
              </a:rPr>
              <a:t>In England in 2018- 19, </a:t>
            </a:r>
            <a:r>
              <a:rPr lang="en-GB" sz="3200" dirty="0">
                <a:latin typeface="+mj-lt"/>
              </a:rPr>
              <a:t>13 per cent</a:t>
            </a:r>
            <a:r>
              <a:rPr lang="en-GB" sz="3200" dirty="0">
                <a:latin typeface="Montserrat Medium"/>
              </a:rPr>
              <a:t> of children looked after for more than a year were in higher education by age 19, compared to 43 per cent for all other school students (Office for Students).</a:t>
            </a:r>
          </a:p>
          <a:p>
            <a:pPr marL="463550" indent="-457200">
              <a:spcBef>
                <a:spcPts val="600"/>
              </a:spcBef>
              <a:buFont typeface="Arial"/>
              <a:buChar char="•"/>
            </a:pPr>
            <a:endParaRPr lang="en-GB" altLang="zh-CN" sz="3200" b="1" dirty="0">
              <a:solidFill>
                <a:srgbClr val="000000"/>
              </a:solidFill>
              <a:latin typeface="Montserrat Medium"/>
              <a:ea typeface="Lato Light" panose="020F0502020204030203" pitchFamily="34" charset="0"/>
              <a:cs typeface="Lato Light" panose="020F0502020204030203" pitchFamily="34" charset="0"/>
            </a:endParaRPr>
          </a:p>
          <a:p>
            <a:pPr marL="463550" indent="-457200">
              <a:spcBef>
                <a:spcPts val="600"/>
              </a:spcBef>
              <a:buFont typeface="Arial"/>
              <a:buChar char="•"/>
            </a:pPr>
            <a:r>
              <a:rPr lang="en-GB" sz="3200" dirty="0">
                <a:latin typeface="Montserrat Medium"/>
              </a:rPr>
              <a:t>Of those graduating in 2018-19, only </a:t>
            </a:r>
            <a:r>
              <a:rPr lang="en-GB" sz="3200" dirty="0">
                <a:latin typeface="+mj-lt"/>
              </a:rPr>
              <a:t>68.2 per cent achieved a 1st or 2:1 </a:t>
            </a:r>
            <a:r>
              <a:rPr lang="en-GB" sz="3200" dirty="0">
                <a:latin typeface="Montserrat Medium"/>
              </a:rPr>
              <a:t>(see Figure 3). This was </a:t>
            </a:r>
            <a:r>
              <a:rPr lang="en-GB" sz="3200" dirty="0">
                <a:latin typeface="+mj-lt"/>
              </a:rPr>
              <a:t>12.1 percentage points lower </a:t>
            </a:r>
            <a:r>
              <a:rPr lang="en-GB" sz="3200" dirty="0">
                <a:latin typeface="Montserrat Medium"/>
              </a:rPr>
              <a:t>than for students who were not in care. </a:t>
            </a:r>
          </a:p>
          <a:p>
            <a:pPr marL="463550" indent="-457200">
              <a:spcBef>
                <a:spcPts val="600"/>
              </a:spcBef>
              <a:buFont typeface="Arial"/>
              <a:buChar char="•"/>
            </a:pPr>
            <a:endParaRPr lang="en-GB" altLang="zh-CN" sz="3200" b="1" dirty="0">
              <a:solidFill>
                <a:srgbClr val="000000"/>
              </a:solidFill>
              <a:latin typeface="Montserrat Medium"/>
              <a:ea typeface="Lato Light" panose="020F0502020204030203" pitchFamily="34" charset="0"/>
              <a:cs typeface="Lato Light" panose="020F0502020204030203" pitchFamily="34" charset="0"/>
            </a:endParaRPr>
          </a:p>
          <a:p>
            <a:pPr marL="463550" indent="-457200">
              <a:spcBef>
                <a:spcPts val="600"/>
              </a:spcBef>
              <a:buFont typeface="Arial"/>
              <a:buChar char="•"/>
            </a:pPr>
            <a:r>
              <a:rPr lang="en-GB" sz="3200" dirty="0">
                <a:latin typeface="Montserrat Medium"/>
              </a:rPr>
              <a:t>They are also much more likely than other students not to continue to a second year, to take </a:t>
            </a:r>
            <a:r>
              <a:rPr lang="en-GB" sz="3200" dirty="0">
                <a:latin typeface="+mj-lt"/>
              </a:rPr>
              <a:t>longer than three years to complete their degree</a:t>
            </a:r>
            <a:r>
              <a:rPr lang="en-GB" sz="3200" dirty="0">
                <a:latin typeface="Montserrat Medium"/>
              </a:rPr>
              <a:t>.</a:t>
            </a:r>
          </a:p>
        </p:txBody>
      </p:sp>
      <p:sp>
        <p:nvSpPr>
          <p:cNvPr id="12" name="Rectangle 11">
            <a:extLst>
              <a:ext uri="{FF2B5EF4-FFF2-40B4-BE49-F238E27FC236}">
                <a16:creationId xmlns:a16="http://schemas.microsoft.com/office/drawing/2014/main" id="{C6378A17-F518-43FC-A069-2CD062D4EDA8}"/>
              </a:ext>
            </a:extLst>
          </p:cNvPr>
          <p:cNvSpPr/>
          <p:nvPr/>
        </p:nvSpPr>
        <p:spPr>
          <a:xfrm>
            <a:off x="711498" y="2518997"/>
            <a:ext cx="7706257" cy="507831"/>
          </a:xfrm>
          <a:prstGeom prst="rect">
            <a:avLst/>
          </a:prstGeom>
        </p:spPr>
        <p:txBody>
          <a:bodyPr wrap="square">
            <a:spAutoFit/>
          </a:bodyPr>
          <a:lstStyle/>
          <a:p>
            <a:pPr lvl="0"/>
            <a:endParaRPr lang="en-US" i="1" dirty="0"/>
          </a:p>
        </p:txBody>
      </p:sp>
      <p:sp>
        <p:nvSpPr>
          <p:cNvPr id="20" name="Freeform: Shape 3">
            <a:extLst>
              <a:ext uri="{FF2B5EF4-FFF2-40B4-BE49-F238E27FC236}">
                <a16:creationId xmlns:a16="http://schemas.microsoft.com/office/drawing/2014/main" id="{2F00AAFE-B9E4-8746-BC08-7AEC9151A16F}"/>
              </a:ext>
            </a:extLst>
          </p:cNvPr>
          <p:cNvSpPr/>
          <p:nvPr/>
        </p:nvSpPr>
        <p:spPr>
          <a:xfrm>
            <a:off x="15998587" y="6322835"/>
            <a:ext cx="2289412" cy="3964164"/>
          </a:xfrm>
          <a:custGeom>
            <a:avLst/>
            <a:gdLst>
              <a:gd name="connsiteX0" fmla="*/ 1526520 w 1526520"/>
              <a:gd name="connsiteY0" fmla="*/ 0 h 2644012"/>
              <a:gd name="connsiteX1" fmla="*/ 1526520 w 1526520"/>
              <a:gd name="connsiteY1" fmla="*/ 2644012 h 2644012"/>
              <a:gd name="connsiteX2" fmla="*/ 0 w 1526520"/>
              <a:gd name="connsiteY2" fmla="*/ 2644012 h 2644012"/>
            </a:gdLst>
            <a:ahLst/>
            <a:cxnLst>
              <a:cxn ang="0">
                <a:pos x="connsiteX0" y="connsiteY0"/>
              </a:cxn>
              <a:cxn ang="0">
                <a:pos x="connsiteX1" y="connsiteY1"/>
              </a:cxn>
              <a:cxn ang="0">
                <a:pos x="connsiteX2" y="connsiteY2"/>
              </a:cxn>
            </a:cxnLst>
            <a:rect l="l" t="t" r="r" b="b"/>
            <a:pathLst>
              <a:path w="1526520" h="2644012">
                <a:moveTo>
                  <a:pt x="1526520" y="0"/>
                </a:moveTo>
                <a:lnTo>
                  <a:pt x="1526520" y="2644012"/>
                </a:lnTo>
                <a:lnTo>
                  <a:pt x="0" y="2644012"/>
                </a:lnTo>
                <a:close/>
              </a:path>
            </a:pathLst>
          </a:custGeom>
          <a:solidFill>
            <a:srgbClr val="009CB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1896AA98-B4D7-A04A-B2E8-045962D5D974}"/>
              </a:ext>
            </a:extLst>
          </p:cNvPr>
          <p:cNvCxnSpPr>
            <a:cxnSpLocks/>
          </p:cNvCxnSpPr>
          <p:nvPr/>
        </p:nvCxnSpPr>
        <p:spPr>
          <a:xfrm>
            <a:off x="807547" y="9674802"/>
            <a:ext cx="17004352" cy="0"/>
          </a:xfrm>
          <a:prstGeom prst="line">
            <a:avLst/>
          </a:prstGeom>
          <a:ln w="28575">
            <a:solidFill>
              <a:srgbClr val="3B165C"/>
            </a:solidFill>
          </a:ln>
        </p:spPr>
        <p:style>
          <a:lnRef idx="1">
            <a:schemeClr val="accent1"/>
          </a:lnRef>
          <a:fillRef idx="0">
            <a:schemeClr val="accent1"/>
          </a:fillRef>
          <a:effectRef idx="0">
            <a:schemeClr val="accent1"/>
          </a:effectRef>
          <a:fontRef idx="minor">
            <a:schemeClr val="tx1"/>
          </a:fontRef>
        </p:style>
      </p:cxnSp>
      <p:pic>
        <p:nvPicPr>
          <p:cNvPr id="27" name="Picture 26" descr="Logo&#10;&#10;Description automatically generated">
            <a:extLst>
              <a:ext uri="{FF2B5EF4-FFF2-40B4-BE49-F238E27FC236}">
                <a16:creationId xmlns:a16="http://schemas.microsoft.com/office/drawing/2014/main" id="{2806728F-50F2-4241-97AA-F45F8D5FD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5244" y="357231"/>
            <a:ext cx="1878766" cy="696512"/>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0CCC9E28-8391-C548-BCEE-3F7EB1DFEB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331" y="461767"/>
            <a:ext cx="2190538" cy="640882"/>
          </a:xfrm>
          <a:prstGeom prst="rect">
            <a:avLst/>
          </a:prstGeom>
        </p:spPr>
      </p:pic>
      <p:cxnSp>
        <p:nvCxnSpPr>
          <p:cNvPr id="29" name="Straight Connector 28">
            <a:extLst>
              <a:ext uri="{FF2B5EF4-FFF2-40B4-BE49-F238E27FC236}">
                <a16:creationId xmlns:a16="http://schemas.microsoft.com/office/drawing/2014/main" id="{C7B28604-E797-6849-8AD7-FF9A3E74C42B}"/>
              </a:ext>
            </a:extLst>
          </p:cNvPr>
          <p:cNvCxnSpPr>
            <a:cxnSpLocks/>
          </p:cNvCxnSpPr>
          <p:nvPr/>
        </p:nvCxnSpPr>
        <p:spPr>
          <a:xfrm>
            <a:off x="838809" y="1294781"/>
            <a:ext cx="17004352" cy="0"/>
          </a:xfrm>
          <a:prstGeom prst="line">
            <a:avLst/>
          </a:prstGeom>
          <a:ln w="28575">
            <a:solidFill>
              <a:srgbClr val="009CB3"/>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A7D94B4-1D40-4601-9E19-1109C905A29F}"/>
              </a:ext>
            </a:extLst>
          </p:cNvPr>
          <p:cNvSpPr txBox="1"/>
          <p:nvPr/>
        </p:nvSpPr>
        <p:spPr>
          <a:xfrm>
            <a:off x="730187" y="9755286"/>
            <a:ext cx="4315342" cy="461665"/>
          </a:xfrm>
          <a:prstGeom prst="rect">
            <a:avLst/>
          </a:prstGeom>
          <a:noFill/>
        </p:spPr>
        <p:txBody>
          <a:bodyPr wrap="square" rtlCol="0">
            <a:spAutoFit/>
          </a:bodyPr>
          <a:lstStyle/>
          <a:p>
            <a:r>
              <a:rPr lang="en-US" altLang="zh-CN" sz="1200" dirty="0">
                <a:solidFill>
                  <a:srgbClr val="000000"/>
                </a:solidFill>
              </a:rPr>
              <a:t>Understanding and supporting the progression needs of care-experienced learners</a:t>
            </a:r>
            <a:endParaRPr lang="zh-CN" altLang="en-US" sz="1200" dirty="0">
              <a:solidFill>
                <a:srgbClr val="000000"/>
              </a:solidFill>
            </a:endParaRPr>
          </a:p>
        </p:txBody>
      </p:sp>
    </p:spTree>
    <p:extLst>
      <p:ext uri="{BB962C8B-B14F-4D97-AF65-F5344CB8AC3E}">
        <p14:creationId xmlns:p14="http://schemas.microsoft.com/office/powerpoint/2010/main" val="281149039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E8CC568-0147-0541-A44F-648F545C42E3}"/>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p:blipFill>
        <p:spPr>
          <a:xfrm>
            <a:off x="-1" y="0"/>
            <a:ext cx="18288001" cy="10287000"/>
          </a:xfrm>
        </p:spPr>
      </p:pic>
      <p:sp>
        <p:nvSpPr>
          <p:cNvPr id="3" name="Rectangle 2">
            <a:extLst>
              <a:ext uri="{FF2B5EF4-FFF2-40B4-BE49-F238E27FC236}">
                <a16:creationId xmlns:a16="http://schemas.microsoft.com/office/drawing/2014/main" id="{7B78AA31-0DB2-44CC-A1DE-AB9D67320734}"/>
              </a:ext>
            </a:extLst>
          </p:cNvPr>
          <p:cNvSpPr/>
          <p:nvPr/>
        </p:nvSpPr>
        <p:spPr>
          <a:xfrm>
            <a:off x="0" y="-2"/>
            <a:ext cx="18288000" cy="1028700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42070B5C-1CE1-457E-83EF-4D1D14CB1996}"/>
              </a:ext>
            </a:extLst>
          </p:cNvPr>
          <p:cNvSpPr txBox="1"/>
          <p:nvPr/>
        </p:nvSpPr>
        <p:spPr>
          <a:xfrm>
            <a:off x="1922584" y="2995660"/>
            <a:ext cx="14442830" cy="2646878"/>
          </a:xfrm>
          <a:prstGeom prst="rect">
            <a:avLst/>
          </a:prstGeom>
          <a:noFill/>
        </p:spPr>
        <p:txBody>
          <a:bodyPr wrap="square" rtlCol="0">
            <a:spAutoFit/>
          </a:bodyPr>
          <a:lstStyle>
            <a:defPPr>
              <a:defRPr lang="zh-CN"/>
            </a:defPPr>
            <a:lvl1pPr>
              <a:spcBef>
                <a:spcPts val="1200"/>
              </a:spcBef>
              <a:defRPr sz="6000">
                <a:solidFill>
                  <a:schemeClr val="tx1">
                    <a:lumMod val="85000"/>
                    <a:lumOff val="15000"/>
                  </a:schemeClr>
                </a:solidFill>
                <a:latin typeface="Cormorant SemiBold" panose="00000700000000000000" pitchFamily="50" charset="0"/>
                <a:ea typeface="Permanent Marker" panose="02000000000000000000" pitchFamily="2" charset="0"/>
                <a:cs typeface="Times New Roman" panose="02020603050405020304" pitchFamily="18" charset="0"/>
              </a:defRPr>
            </a:lvl1pPr>
          </a:lstStyle>
          <a:p>
            <a:pPr algn="ctr">
              <a:tabLst>
                <a:tab pos="9777413" algn="l"/>
              </a:tabLst>
            </a:pPr>
            <a:r>
              <a:rPr lang="en-US" altLang="zh-CN" sz="16600" spc="600" dirty="0">
                <a:solidFill>
                  <a:schemeClr val="bg1"/>
                </a:solidFill>
                <a:latin typeface="Montserrat ExtraBold" panose="00000900000000000000" pitchFamily="50" charset="0"/>
              </a:rPr>
              <a:t>108,175</a:t>
            </a:r>
          </a:p>
        </p:txBody>
      </p:sp>
      <p:grpSp>
        <p:nvGrpSpPr>
          <p:cNvPr id="5" name="Group 4">
            <a:extLst>
              <a:ext uri="{FF2B5EF4-FFF2-40B4-BE49-F238E27FC236}">
                <a16:creationId xmlns:a16="http://schemas.microsoft.com/office/drawing/2014/main" id="{9BCF3189-694C-4920-BEAD-FE0E633FBF00}"/>
              </a:ext>
            </a:extLst>
          </p:cNvPr>
          <p:cNvGrpSpPr/>
          <p:nvPr/>
        </p:nvGrpSpPr>
        <p:grpSpPr>
          <a:xfrm>
            <a:off x="6118860" y="5967901"/>
            <a:ext cx="5859780" cy="476956"/>
            <a:chOff x="6118860" y="5967901"/>
            <a:chExt cx="5859780" cy="476956"/>
          </a:xfrm>
          <a:solidFill>
            <a:srgbClr val="009CB3"/>
          </a:solidFill>
        </p:grpSpPr>
        <p:sp>
          <p:nvSpPr>
            <p:cNvPr id="18" name="Rounded Rectangle 14">
              <a:extLst>
                <a:ext uri="{FF2B5EF4-FFF2-40B4-BE49-F238E27FC236}">
                  <a16:creationId xmlns:a16="http://schemas.microsoft.com/office/drawing/2014/main" id="{56B28B58-9890-4961-95EC-FC25A5EE01CA}"/>
                </a:ext>
              </a:extLst>
            </p:cNvPr>
            <p:cNvSpPr/>
            <p:nvPr/>
          </p:nvSpPr>
          <p:spPr>
            <a:xfrm>
              <a:off x="6118860" y="5967901"/>
              <a:ext cx="5859780" cy="476956"/>
            </a:xfrm>
            <a:prstGeom prst="parallelogram">
              <a:avLst>
                <a:gd name="adj" fmla="val 553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9" name="TextBox 18">
              <a:extLst>
                <a:ext uri="{FF2B5EF4-FFF2-40B4-BE49-F238E27FC236}">
                  <a16:creationId xmlns:a16="http://schemas.microsoft.com/office/drawing/2014/main" id="{0A65636C-B9A5-48B9-9E7D-4E52BC6B3370}"/>
                </a:ext>
              </a:extLst>
            </p:cNvPr>
            <p:cNvSpPr txBox="1"/>
            <p:nvPr/>
          </p:nvSpPr>
          <p:spPr>
            <a:xfrm>
              <a:off x="6656832" y="6031873"/>
              <a:ext cx="4974336" cy="369332"/>
            </a:xfrm>
            <a:prstGeom prst="rect">
              <a:avLst/>
            </a:prstGeom>
            <a:grpFill/>
          </p:spPr>
          <p:txBody>
            <a:bodyPr wrap="square" rtlCol="0">
              <a:spAutoFit/>
            </a:bodyPr>
            <a:lstStyle/>
            <a:p>
              <a:pPr algn="ctr"/>
              <a:r>
                <a:rPr lang="en-US" sz="1800" b="1" spc="600" dirty="0">
                  <a:solidFill>
                    <a:srgbClr val="E0DDD8"/>
                  </a:solidFill>
                  <a:latin typeface="+mj-lt"/>
                </a:rPr>
                <a:t>The number of CLA in UK</a:t>
              </a:r>
            </a:p>
          </p:txBody>
        </p:sp>
      </p:grpSp>
      <p:sp>
        <p:nvSpPr>
          <p:cNvPr id="20" name="Rectangle 19"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B35DFD38-24BF-419F-9580-A62602BFD221}"/>
              </a:ext>
            </a:extLst>
          </p:cNvPr>
          <p:cNvSpPr/>
          <p:nvPr/>
        </p:nvSpPr>
        <p:spPr>
          <a:xfrm>
            <a:off x="974793" y="6865518"/>
            <a:ext cx="16147914" cy="3000821"/>
          </a:xfrm>
          <a:prstGeom prst="rect">
            <a:avLst/>
          </a:prstGeom>
        </p:spPr>
        <p:txBody>
          <a:bodyPr wrap="square">
            <a:spAutoFit/>
          </a:bodyPr>
          <a:lstStyle/>
          <a:p>
            <a:pPr fontAlgn="base"/>
            <a:r>
              <a:rPr lang="en-US" dirty="0">
                <a:solidFill>
                  <a:schemeClr val="bg1"/>
                </a:solidFill>
              </a:rPr>
              <a:t>As of 31st March 2021, there were: </a:t>
            </a:r>
          </a:p>
          <a:p>
            <a:pPr fontAlgn="base"/>
            <a:endParaRPr lang="en-US" dirty="0">
              <a:solidFill>
                <a:schemeClr val="bg1"/>
              </a:solidFill>
            </a:endParaRPr>
          </a:p>
          <a:p>
            <a:pPr marL="457200" indent="-457200" fontAlgn="base">
              <a:buFont typeface="Arial" panose="020B0604020202020204" pitchFamily="34" charset="0"/>
              <a:buChar char="•"/>
            </a:pPr>
            <a:r>
              <a:rPr lang="en-US" dirty="0">
                <a:solidFill>
                  <a:schemeClr val="bg1"/>
                </a:solidFill>
              </a:rPr>
              <a:t>80,850 CLA in England </a:t>
            </a:r>
          </a:p>
          <a:p>
            <a:pPr marL="457200" indent="-457200" fontAlgn="base">
              <a:buFont typeface="Arial" panose="020B0604020202020204" pitchFamily="34" charset="0"/>
              <a:buChar char="•"/>
            </a:pPr>
            <a:r>
              <a:rPr lang="en-US" dirty="0">
                <a:solidFill>
                  <a:schemeClr val="bg1"/>
                </a:solidFill>
              </a:rPr>
              <a:t>7,265 CLA in Wales                       </a:t>
            </a:r>
          </a:p>
          <a:p>
            <a:pPr marL="457200" indent="-457200" fontAlgn="base">
              <a:buFont typeface="Arial" panose="020B0604020202020204" pitchFamily="34" charset="0"/>
              <a:buChar char="•"/>
            </a:pPr>
            <a:r>
              <a:rPr lang="en-US" dirty="0">
                <a:solidFill>
                  <a:schemeClr val="bg1"/>
                </a:solidFill>
              </a:rPr>
              <a:t>3,530 CLA in Northern Ireland</a:t>
            </a:r>
          </a:p>
          <a:p>
            <a:pPr marL="457200" indent="-457200" fontAlgn="base">
              <a:buFont typeface="Arial" panose="020B0604020202020204" pitchFamily="34" charset="0"/>
              <a:buChar char="•"/>
            </a:pPr>
            <a:r>
              <a:rPr lang="en-US" dirty="0">
                <a:solidFill>
                  <a:schemeClr val="bg1"/>
                </a:solidFill>
              </a:rPr>
              <a:t>16,530 CLA in Scotland ( as of July 2020)                              </a:t>
            </a:r>
          </a:p>
          <a:p>
            <a:pPr marL="457200" indent="-457200" fontAlgn="base">
              <a:buFont typeface="Arial" panose="020B0604020202020204" pitchFamily="34" charset="0"/>
              <a:buChar char="•"/>
            </a:pPr>
            <a:r>
              <a:rPr lang="en-US" dirty="0">
                <a:solidFill>
                  <a:schemeClr val="bg1"/>
                </a:solidFill>
              </a:rPr>
              <a:t>4,070 CLA were UASC (down 20% on 2020)</a:t>
            </a:r>
          </a:p>
        </p:txBody>
      </p:sp>
    </p:spTree>
    <p:extLst>
      <p:ext uri="{BB962C8B-B14F-4D97-AF65-F5344CB8AC3E}">
        <p14:creationId xmlns:p14="http://schemas.microsoft.com/office/powerpoint/2010/main" val="282496720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61"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5D317743-2DE5-4801-91DB-DE657E495C3F}"/>
              </a:ext>
            </a:extLst>
          </p:cNvPr>
          <p:cNvSpPr>
            <a:spLocks noEditPoints="1"/>
          </p:cNvSpPr>
          <p:nvPr/>
        </p:nvSpPr>
        <p:spPr bwMode="auto">
          <a:xfrm>
            <a:off x="9702098" y="2543136"/>
            <a:ext cx="594587" cy="486184"/>
          </a:xfrm>
          <a:custGeom>
            <a:avLst/>
            <a:gdLst>
              <a:gd name="T0" fmla="*/ 34 w 735"/>
              <a:gd name="T1" fmla="*/ 568 h 601"/>
              <a:gd name="T2" fmla="*/ 101 w 735"/>
              <a:gd name="T3" fmla="*/ 401 h 601"/>
              <a:gd name="T4" fmla="*/ 17 w 735"/>
              <a:gd name="T5" fmla="*/ 368 h 601"/>
              <a:gd name="T6" fmla="*/ 122 w 735"/>
              <a:gd name="T7" fmla="*/ 368 h 601"/>
              <a:gd name="T8" fmla="*/ 131 w 735"/>
              <a:gd name="T9" fmla="*/ 374 h 601"/>
              <a:gd name="T10" fmla="*/ 133 w 735"/>
              <a:gd name="T11" fmla="*/ 385 h 601"/>
              <a:gd name="T12" fmla="*/ 132 w 735"/>
              <a:gd name="T13" fmla="*/ 590 h 601"/>
              <a:gd name="T14" fmla="*/ 127 w 735"/>
              <a:gd name="T15" fmla="*/ 598 h 601"/>
              <a:gd name="T16" fmla="*/ 116 w 735"/>
              <a:gd name="T17" fmla="*/ 601 h 601"/>
              <a:gd name="T18" fmla="*/ 11 w 735"/>
              <a:gd name="T19" fmla="*/ 601 h 601"/>
              <a:gd name="T20" fmla="*/ 4 w 735"/>
              <a:gd name="T21" fmla="*/ 594 h 601"/>
              <a:gd name="T22" fmla="*/ 0 w 735"/>
              <a:gd name="T23" fmla="*/ 584 h 601"/>
              <a:gd name="T24" fmla="*/ 1 w 735"/>
              <a:gd name="T25" fmla="*/ 380 h 601"/>
              <a:gd name="T26" fmla="*/ 6 w 735"/>
              <a:gd name="T27" fmla="*/ 370 h 601"/>
              <a:gd name="T28" fmla="*/ 17 w 735"/>
              <a:gd name="T29" fmla="*/ 368 h 601"/>
              <a:gd name="T30" fmla="*/ 435 w 735"/>
              <a:gd name="T31" fmla="*/ 568 h 601"/>
              <a:gd name="T32" fmla="*/ 501 w 735"/>
              <a:gd name="T33" fmla="*/ 301 h 601"/>
              <a:gd name="T34" fmla="*/ 418 w 735"/>
              <a:gd name="T35" fmla="*/ 267 h 601"/>
              <a:gd name="T36" fmla="*/ 522 w 735"/>
              <a:gd name="T37" fmla="*/ 268 h 601"/>
              <a:gd name="T38" fmla="*/ 532 w 735"/>
              <a:gd name="T39" fmla="*/ 275 h 601"/>
              <a:gd name="T40" fmla="*/ 534 w 735"/>
              <a:gd name="T41" fmla="*/ 284 h 601"/>
              <a:gd name="T42" fmla="*/ 533 w 735"/>
              <a:gd name="T43" fmla="*/ 590 h 601"/>
              <a:gd name="T44" fmla="*/ 528 w 735"/>
              <a:gd name="T45" fmla="*/ 598 h 601"/>
              <a:gd name="T46" fmla="*/ 517 w 735"/>
              <a:gd name="T47" fmla="*/ 601 h 601"/>
              <a:gd name="T48" fmla="*/ 412 w 735"/>
              <a:gd name="T49" fmla="*/ 601 h 601"/>
              <a:gd name="T50" fmla="*/ 404 w 735"/>
              <a:gd name="T51" fmla="*/ 594 h 601"/>
              <a:gd name="T52" fmla="*/ 401 w 735"/>
              <a:gd name="T53" fmla="*/ 584 h 601"/>
              <a:gd name="T54" fmla="*/ 402 w 735"/>
              <a:gd name="T55" fmla="*/ 279 h 601"/>
              <a:gd name="T56" fmla="*/ 407 w 735"/>
              <a:gd name="T57" fmla="*/ 271 h 601"/>
              <a:gd name="T58" fmla="*/ 418 w 735"/>
              <a:gd name="T59" fmla="*/ 267 h 601"/>
              <a:gd name="T60" fmla="*/ 234 w 735"/>
              <a:gd name="T61" fmla="*/ 568 h 601"/>
              <a:gd name="T62" fmla="*/ 301 w 735"/>
              <a:gd name="T63" fmla="*/ 101 h 601"/>
              <a:gd name="T64" fmla="*/ 217 w 735"/>
              <a:gd name="T65" fmla="*/ 67 h 601"/>
              <a:gd name="T66" fmla="*/ 322 w 735"/>
              <a:gd name="T67" fmla="*/ 68 h 601"/>
              <a:gd name="T68" fmla="*/ 331 w 735"/>
              <a:gd name="T69" fmla="*/ 75 h 601"/>
              <a:gd name="T70" fmla="*/ 334 w 735"/>
              <a:gd name="T71" fmla="*/ 84 h 601"/>
              <a:gd name="T72" fmla="*/ 332 w 735"/>
              <a:gd name="T73" fmla="*/ 590 h 601"/>
              <a:gd name="T74" fmla="*/ 327 w 735"/>
              <a:gd name="T75" fmla="*/ 598 h 601"/>
              <a:gd name="T76" fmla="*/ 317 w 735"/>
              <a:gd name="T77" fmla="*/ 601 h 601"/>
              <a:gd name="T78" fmla="*/ 212 w 735"/>
              <a:gd name="T79" fmla="*/ 601 h 601"/>
              <a:gd name="T80" fmla="*/ 204 w 735"/>
              <a:gd name="T81" fmla="*/ 594 h 601"/>
              <a:gd name="T82" fmla="*/ 200 w 735"/>
              <a:gd name="T83" fmla="*/ 584 h 601"/>
              <a:gd name="T84" fmla="*/ 201 w 735"/>
              <a:gd name="T85" fmla="*/ 79 h 601"/>
              <a:gd name="T86" fmla="*/ 207 w 735"/>
              <a:gd name="T87" fmla="*/ 71 h 601"/>
              <a:gd name="T88" fmla="*/ 217 w 735"/>
              <a:gd name="T89" fmla="*/ 67 h 601"/>
              <a:gd name="T90" fmla="*/ 634 w 735"/>
              <a:gd name="T91" fmla="*/ 568 h 601"/>
              <a:gd name="T92" fmla="*/ 701 w 735"/>
              <a:gd name="T93" fmla="*/ 34 h 601"/>
              <a:gd name="T94" fmla="*/ 618 w 735"/>
              <a:gd name="T95" fmla="*/ 0 h 601"/>
              <a:gd name="T96" fmla="*/ 723 w 735"/>
              <a:gd name="T97" fmla="*/ 1 h 601"/>
              <a:gd name="T98" fmla="*/ 731 w 735"/>
              <a:gd name="T99" fmla="*/ 8 h 601"/>
              <a:gd name="T100" fmla="*/ 735 w 735"/>
              <a:gd name="T101" fmla="*/ 17 h 601"/>
              <a:gd name="T102" fmla="*/ 733 w 735"/>
              <a:gd name="T103" fmla="*/ 590 h 601"/>
              <a:gd name="T104" fmla="*/ 728 w 735"/>
              <a:gd name="T105" fmla="*/ 598 h 601"/>
              <a:gd name="T106" fmla="*/ 718 w 735"/>
              <a:gd name="T107" fmla="*/ 601 h 601"/>
              <a:gd name="T108" fmla="*/ 613 w 735"/>
              <a:gd name="T109" fmla="*/ 601 h 601"/>
              <a:gd name="T110" fmla="*/ 604 w 735"/>
              <a:gd name="T111" fmla="*/ 594 h 601"/>
              <a:gd name="T112" fmla="*/ 601 w 735"/>
              <a:gd name="T113" fmla="*/ 584 h 601"/>
              <a:gd name="T114" fmla="*/ 602 w 735"/>
              <a:gd name="T115" fmla="*/ 12 h 601"/>
              <a:gd name="T116" fmla="*/ 608 w 735"/>
              <a:gd name="T117" fmla="*/ 4 h 601"/>
              <a:gd name="T118" fmla="*/ 618 w 735"/>
              <a:gd name="T11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5" h="601">
                <a:moveTo>
                  <a:pt x="34" y="401"/>
                </a:moveTo>
                <a:lnTo>
                  <a:pt x="34" y="568"/>
                </a:lnTo>
                <a:lnTo>
                  <a:pt x="101" y="568"/>
                </a:lnTo>
                <a:lnTo>
                  <a:pt x="101" y="401"/>
                </a:lnTo>
                <a:lnTo>
                  <a:pt x="34" y="401"/>
                </a:lnTo>
                <a:close/>
                <a:moveTo>
                  <a:pt x="17" y="368"/>
                </a:moveTo>
                <a:lnTo>
                  <a:pt x="116" y="368"/>
                </a:lnTo>
                <a:lnTo>
                  <a:pt x="122" y="368"/>
                </a:lnTo>
                <a:lnTo>
                  <a:pt x="127" y="370"/>
                </a:lnTo>
                <a:lnTo>
                  <a:pt x="131" y="374"/>
                </a:lnTo>
                <a:lnTo>
                  <a:pt x="132" y="380"/>
                </a:lnTo>
                <a:lnTo>
                  <a:pt x="133" y="385"/>
                </a:lnTo>
                <a:lnTo>
                  <a:pt x="133" y="584"/>
                </a:lnTo>
                <a:lnTo>
                  <a:pt x="132" y="590"/>
                </a:lnTo>
                <a:lnTo>
                  <a:pt x="131" y="594"/>
                </a:lnTo>
                <a:lnTo>
                  <a:pt x="127" y="598"/>
                </a:lnTo>
                <a:lnTo>
                  <a:pt x="122" y="601"/>
                </a:lnTo>
                <a:lnTo>
                  <a:pt x="116" y="601"/>
                </a:lnTo>
                <a:lnTo>
                  <a:pt x="17" y="601"/>
                </a:lnTo>
                <a:lnTo>
                  <a:pt x="11" y="601"/>
                </a:lnTo>
                <a:lnTo>
                  <a:pt x="6" y="598"/>
                </a:lnTo>
                <a:lnTo>
                  <a:pt x="4" y="594"/>
                </a:lnTo>
                <a:lnTo>
                  <a:pt x="1" y="590"/>
                </a:lnTo>
                <a:lnTo>
                  <a:pt x="0" y="584"/>
                </a:lnTo>
                <a:lnTo>
                  <a:pt x="0" y="385"/>
                </a:lnTo>
                <a:lnTo>
                  <a:pt x="1" y="380"/>
                </a:lnTo>
                <a:lnTo>
                  <a:pt x="4" y="374"/>
                </a:lnTo>
                <a:lnTo>
                  <a:pt x="6" y="370"/>
                </a:lnTo>
                <a:lnTo>
                  <a:pt x="11" y="368"/>
                </a:lnTo>
                <a:lnTo>
                  <a:pt x="17" y="368"/>
                </a:lnTo>
                <a:close/>
                <a:moveTo>
                  <a:pt x="435" y="301"/>
                </a:moveTo>
                <a:lnTo>
                  <a:pt x="435" y="568"/>
                </a:lnTo>
                <a:lnTo>
                  <a:pt x="501" y="568"/>
                </a:lnTo>
                <a:lnTo>
                  <a:pt x="501" y="301"/>
                </a:lnTo>
                <a:lnTo>
                  <a:pt x="435" y="301"/>
                </a:lnTo>
                <a:close/>
                <a:moveTo>
                  <a:pt x="418" y="267"/>
                </a:moveTo>
                <a:lnTo>
                  <a:pt x="517" y="267"/>
                </a:lnTo>
                <a:lnTo>
                  <a:pt x="522" y="268"/>
                </a:lnTo>
                <a:lnTo>
                  <a:pt x="528" y="271"/>
                </a:lnTo>
                <a:lnTo>
                  <a:pt x="532" y="275"/>
                </a:lnTo>
                <a:lnTo>
                  <a:pt x="533" y="279"/>
                </a:lnTo>
                <a:lnTo>
                  <a:pt x="534" y="284"/>
                </a:lnTo>
                <a:lnTo>
                  <a:pt x="534" y="584"/>
                </a:lnTo>
                <a:lnTo>
                  <a:pt x="533" y="590"/>
                </a:lnTo>
                <a:lnTo>
                  <a:pt x="532" y="594"/>
                </a:lnTo>
                <a:lnTo>
                  <a:pt x="528" y="598"/>
                </a:lnTo>
                <a:lnTo>
                  <a:pt x="522" y="601"/>
                </a:lnTo>
                <a:lnTo>
                  <a:pt x="517" y="601"/>
                </a:lnTo>
                <a:lnTo>
                  <a:pt x="418" y="601"/>
                </a:lnTo>
                <a:lnTo>
                  <a:pt x="412" y="601"/>
                </a:lnTo>
                <a:lnTo>
                  <a:pt x="407" y="598"/>
                </a:lnTo>
                <a:lnTo>
                  <a:pt x="404" y="594"/>
                </a:lnTo>
                <a:lnTo>
                  <a:pt x="402" y="590"/>
                </a:lnTo>
                <a:lnTo>
                  <a:pt x="401" y="584"/>
                </a:lnTo>
                <a:lnTo>
                  <a:pt x="401" y="284"/>
                </a:lnTo>
                <a:lnTo>
                  <a:pt x="402" y="279"/>
                </a:lnTo>
                <a:lnTo>
                  <a:pt x="404" y="275"/>
                </a:lnTo>
                <a:lnTo>
                  <a:pt x="407" y="271"/>
                </a:lnTo>
                <a:lnTo>
                  <a:pt x="412" y="268"/>
                </a:lnTo>
                <a:lnTo>
                  <a:pt x="418" y="267"/>
                </a:lnTo>
                <a:close/>
                <a:moveTo>
                  <a:pt x="234" y="101"/>
                </a:moveTo>
                <a:lnTo>
                  <a:pt x="234" y="568"/>
                </a:lnTo>
                <a:lnTo>
                  <a:pt x="301" y="568"/>
                </a:lnTo>
                <a:lnTo>
                  <a:pt x="301" y="101"/>
                </a:lnTo>
                <a:lnTo>
                  <a:pt x="234" y="101"/>
                </a:lnTo>
                <a:close/>
                <a:moveTo>
                  <a:pt x="217" y="67"/>
                </a:moveTo>
                <a:lnTo>
                  <a:pt x="317" y="67"/>
                </a:lnTo>
                <a:lnTo>
                  <a:pt x="322" y="68"/>
                </a:lnTo>
                <a:lnTo>
                  <a:pt x="327" y="71"/>
                </a:lnTo>
                <a:lnTo>
                  <a:pt x="331" y="75"/>
                </a:lnTo>
                <a:lnTo>
                  <a:pt x="332" y="79"/>
                </a:lnTo>
                <a:lnTo>
                  <a:pt x="334" y="84"/>
                </a:lnTo>
                <a:lnTo>
                  <a:pt x="334" y="584"/>
                </a:lnTo>
                <a:lnTo>
                  <a:pt x="332" y="590"/>
                </a:lnTo>
                <a:lnTo>
                  <a:pt x="331" y="594"/>
                </a:lnTo>
                <a:lnTo>
                  <a:pt x="327" y="598"/>
                </a:lnTo>
                <a:lnTo>
                  <a:pt x="322" y="601"/>
                </a:lnTo>
                <a:lnTo>
                  <a:pt x="317" y="601"/>
                </a:lnTo>
                <a:lnTo>
                  <a:pt x="217" y="601"/>
                </a:lnTo>
                <a:lnTo>
                  <a:pt x="212" y="601"/>
                </a:lnTo>
                <a:lnTo>
                  <a:pt x="207" y="598"/>
                </a:lnTo>
                <a:lnTo>
                  <a:pt x="204" y="594"/>
                </a:lnTo>
                <a:lnTo>
                  <a:pt x="201" y="590"/>
                </a:lnTo>
                <a:lnTo>
                  <a:pt x="200" y="584"/>
                </a:lnTo>
                <a:lnTo>
                  <a:pt x="200" y="84"/>
                </a:lnTo>
                <a:lnTo>
                  <a:pt x="201" y="79"/>
                </a:lnTo>
                <a:lnTo>
                  <a:pt x="204" y="75"/>
                </a:lnTo>
                <a:lnTo>
                  <a:pt x="207" y="71"/>
                </a:lnTo>
                <a:lnTo>
                  <a:pt x="212" y="68"/>
                </a:lnTo>
                <a:lnTo>
                  <a:pt x="217" y="67"/>
                </a:lnTo>
                <a:close/>
                <a:moveTo>
                  <a:pt x="634" y="34"/>
                </a:moveTo>
                <a:lnTo>
                  <a:pt x="634" y="568"/>
                </a:lnTo>
                <a:lnTo>
                  <a:pt x="701" y="568"/>
                </a:lnTo>
                <a:lnTo>
                  <a:pt x="701" y="34"/>
                </a:lnTo>
                <a:lnTo>
                  <a:pt x="634" y="34"/>
                </a:lnTo>
                <a:close/>
                <a:moveTo>
                  <a:pt x="618" y="0"/>
                </a:moveTo>
                <a:lnTo>
                  <a:pt x="718" y="0"/>
                </a:lnTo>
                <a:lnTo>
                  <a:pt x="723" y="1"/>
                </a:lnTo>
                <a:lnTo>
                  <a:pt x="728" y="4"/>
                </a:lnTo>
                <a:lnTo>
                  <a:pt x="731" y="8"/>
                </a:lnTo>
                <a:lnTo>
                  <a:pt x="733" y="12"/>
                </a:lnTo>
                <a:lnTo>
                  <a:pt x="735" y="17"/>
                </a:lnTo>
                <a:lnTo>
                  <a:pt x="735" y="584"/>
                </a:lnTo>
                <a:lnTo>
                  <a:pt x="733" y="590"/>
                </a:lnTo>
                <a:lnTo>
                  <a:pt x="731" y="594"/>
                </a:lnTo>
                <a:lnTo>
                  <a:pt x="728" y="598"/>
                </a:lnTo>
                <a:lnTo>
                  <a:pt x="723" y="601"/>
                </a:lnTo>
                <a:lnTo>
                  <a:pt x="718" y="601"/>
                </a:lnTo>
                <a:lnTo>
                  <a:pt x="618" y="601"/>
                </a:lnTo>
                <a:lnTo>
                  <a:pt x="613" y="601"/>
                </a:lnTo>
                <a:lnTo>
                  <a:pt x="608" y="598"/>
                </a:lnTo>
                <a:lnTo>
                  <a:pt x="604" y="594"/>
                </a:lnTo>
                <a:lnTo>
                  <a:pt x="602" y="590"/>
                </a:lnTo>
                <a:lnTo>
                  <a:pt x="601" y="584"/>
                </a:lnTo>
                <a:lnTo>
                  <a:pt x="601" y="17"/>
                </a:lnTo>
                <a:lnTo>
                  <a:pt x="602" y="12"/>
                </a:lnTo>
                <a:lnTo>
                  <a:pt x="604" y="8"/>
                </a:lnTo>
                <a:lnTo>
                  <a:pt x="608" y="4"/>
                </a:lnTo>
                <a:lnTo>
                  <a:pt x="613" y="1"/>
                </a:lnTo>
                <a:lnTo>
                  <a:pt x="6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 name="Freeform 569"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97A975C2-071D-4D08-B352-300C3B806A51}"/>
              </a:ext>
            </a:extLst>
          </p:cNvPr>
          <p:cNvSpPr>
            <a:spLocks noEditPoints="1"/>
          </p:cNvSpPr>
          <p:nvPr/>
        </p:nvSpPr>
        <p:spPr bwMode="auto">
          <a:xfrm>
            <a:off x="9702098" y="7248694"/>
            <a:ext cx="594587" cy="540385"/>
          </a:xfrm>
          <a:custGeom>
            <a:avLst/>
            <a:gdLst>
              <a:gd name="T0" fmla="*/ 186 w 735"/>
              <a:gd name="T1" fmla="*/ 212 h 668"/>
              <a:gd name="T2" fmla="*/ 88 w 735"/>
              <a:gd name="T3" fmla="*/ 269 h 668"/>
              <a:gd name="T4" fmla="*/ 37 w 735"/>
              <a:gd name="T5" fmla="*/ 358 h 668"/>
              <a:gd name="T6" fmla="*/ 45 w 735"/>
              <a:gd name="T7" fmla="*/ 452 h 668"/>
              <a:gd name="T8" fmla="*/ 103 w 735"/>
              <a:gd name="T9" fmla="*/ 529 h 668"/>
              <a:gd name="T10" fmla="*/ 114 w 735"/>
              <a:gd name="T11" fmla="*/ 565 h 668"/>
              <a:gd name="T12" fmla="*/ 194 w 735"/>
              <a:gd name="T13" fmla="*/ 578 h 668"/>
              <a:gd name="T14" fmla="*/ 237 w 735"/>
              <a:gd name="T15" fmla="*/ 583 h 668"/>
              <a:gd name="T16" fmla="*/ 348 w 735"/>
              <a:gd name="T17" fmla="*/ 572 h 668"/>
              <a:gd name="T18" fmla="*/ 445 w 735"/>
              <a:gd name="T19" fmla="*/ 516 h 668"/>
              <a:gd name="T20" fmla="*/ 496 w 735"/>
              <a:gd name="T21" fmla="*/ 427 h 668"/>
              <a:gd name="T22" fmla="*/ 486 w 735"/>
              <a:gd name="T23" fmla="*/ 326 h 668"/>
              <a:gd name="T24" fmla="*/ 418 w 735"/>
              <a:gd name="T25" fmla="*/ 246 h 668"/>
              <a:gd name="T26" fmla="*/ 309 w 735"/>
              <a:gd name="T27" fmla="*/ 205 h 668"/>
              <a:gd name="T28" fmla="*/ 310 w 735"/>
              <a:gd name="T29" fmla="*/ 171 h 668"/>
              <a:gd name="T30" fmla="*/ 424 w 735"/>
              <a:gd name="T31" fmla="*/ 211 h 668"/>
              <a:gd name="T32" fmla="*/ 504 w 735"/>
              <a:gd name="T33" fmla="*/ 290 h 668"/>
              <a:gd name="T34" fmla="*/ 534 w 735"/>
              <a:gd name="T35" fmla="*/ 393 h 668"/>
              <a:gd name="T36" fmla="*/ 504 w 735"/>
              <a:gd name="T37" fmla="*/ 497 h 668"/>
              <a:gd name="T38" fmla="*/ 424 w 735"/>
              <a:gd name="T39" fmla="*/ 575 h 668"/>
              <a:gd name="T40" fmla="*/ 310 w 735"/>
              <a:gd name="T41" fmla="*/ 616 h 668"/>
              <a:gd name="T42" fmla="*/ 199 w 735"/>
              <a:gd name="T43" fmla="*/ 610 h 668"/>
              <a:gd name="T44" fmla="*/ 54 w 735"/>
              <a:gd name="T45" fmla="*/ 529 h 668"/>
              <a:gd name="T46" fmla="*/ 4 w 735"/>
              <a:gd name="T47" fmla="*/ 430 h 668"/>
              <a:gd name="T48" fmla="*/ 13 w 735"/>
              <a:gd name="T49" fmla="*/ 321 h 668"/>
              <a:gd name="T50" fmla="*/ 79 w 735"/>
              <a:gd name="T51" fmla="*/ 233 h 668"/>
              <a:gd name="T52" fmla="*/ 182 w 735"/>
              <a:gd name="T53" fmla="*/ 178 h 668"/>
              <a:gd name="T54" fmla="*/ 468 w 735"/>
              <a:gd name="T55" fmla="*/ 0 h 668"/>
              <a:gd name="T56" fmla="*/ 589 w 735"/>
              <a:gd name="T57" fmla="*/ 25 h 668"/>
              <a:gd name="T58" fmla="*/ 682 w 735"/>
              <a:gd name="T59" fmla="*/ 93 h 668"/>
              <a:gd name="T60" fmla="*/ 731 w 735"/>
              <a:gd name="T61" fmla="*/ 189 h 668"/>
              <a:gd name="T62" fmla="*/ 720 w 735"/>
              <a:gd name="T63" fmla="*/ 299 h 668"/>
              <a:gd name="T64" fmla="*/ 652 w 735"/>
              <a:gd name="T65" fmla="*/ 388 h 668"/>
              <a:gd name="T66" fmla="*/ 565 w 735"/>
              <a:gd name="T67" fmla="*/ 419 h 668"/>
              <a:gd name="T68" fmla="*/ 618 w 735"/>
              <a:gd name="T69" fmla="*/ 384 h 668"/>
              <a:gd name="T70" fmla="*/ 656 w 735"/>
              <a:gd name="T71" fmla="*/ 339 h 668"/>
              <a:gd name="T72" fmla="*/ 698 w 735"/>
              <a:gd name="T73" fmla="*/ 257 h 668"/>
              <a:gd name="T74" fmla="*/ 686 w 735"/>
              <a:gd name="T75" fmla="*/ 159 h 668"/>
              <a:gd name="T76" fmla="*/ 618 w 735"/>
              <a:gd name="T77" fmla="*/ 79 h 668"/>
              <a:gd name="T78" fmla="*/ 510 w 735"/>
              <a:gd name="T79" fmla="*/ 37 h 668"/>
              <a:gd name="T80" fmla="*/ 384 w 735"/>
              <a:gd name="T81" fmla="*/ 46 h 668"/>
              <a:gd name="T82" fmla="*/ 284 w 735"/>
              <a:gd name="T83" fmla="*/ 106 h 668"/>
              <a:gd name="T84" fmla="*/ 242 w 735"/>
              <a:gd name="T85" fmla="*/ 104 h 668"/>
              <a:gd name="T86" fmla="*/ 337 w 735"/>
              <a:gd name="T87" fmla="*/ 29 h 668"/>
              <a:gd name="T88" fmla="*/ 468 w 735"/>
              <a:gd name="T89"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5" h="668">
                <a:moveTo>
                  <a:pt x="267" y="201"/>
                </a:moveTo>
                <a:lnTo>
                  <a:pt x="225" y="205"/>
                </a:lnTo>
                <a:lnTo>
                  <a:pt x="186" y="212"/>
                </a:lnTo>
                <a:lnTo>
                  <a:pt x="149" y="227"/>
                </a:lnTo>
                <a:lnTo>
                  <a:pt x="117" y="246"/>
                </a:lnTo>
                <a:lnTo>
                  <a:pt x="88" y="269"/>
                </a:lnTo>
                <a:lnTo>
                  <a:pt x="65" y="296"/>
                </a:lnTo>
                <a:lnTo>
                  <a:pt x="48" y="326"/>
                </a:lnTo>
                <a:lnTo>
                  <a:pt x="37" y="358"/>
                </a:lnTo>
                <a:lnTo>
                  <a:pt x="33" y="393"/>
                </a:lnTo>
                <a:lnTo>
                  <a:pt x="37" y="423"/>
                </a:lnTo>
                <a:lnTo>
                  <a:pt x="45" y="452"/>
                </a:lnTo>
                <a:lnTo>
                  <a:pt x="59" y="481"/>
                </a:lnTo>
                <a:lnTo>
                  <a:pt x="79" y="506"/>
                </a:lnTo>
                <a:lnTo>
                  <a:pt x="103" y="529"/>
                </a:lnTo>
                <a:lnTo>
                  <a:pt x="111" y="540"/>
                </a:lnTo>
                <a:lnTo>
                  <a:pt x="115" y="551"/>
                </a:lnTo>
                <a:lnTo>
                  <a:pt x="114" y="565"/>
                </a:lnTo>
                <a:lnTo>
                  <a:pt x="101" y="613"/>
                </a:lnTo>
                <a:lnTo>
                  <a:pt x="187" y="579"/>
                </a:lnTo>
                <a:lnTo>
                  <a:pt x="194" y="578"/>
                </a:lnTo>
                <a:lnTo>
                  <a:pt x="199" y="578"/>
                </a:lnTo>
                <a:lnTo>
                  <a:pt x="207" y="578"/>
                </a:lnTo>
                <a:lnTo>
                  <a:pt x="237" y="583"/>
                </a:lnTo>
                <a:lnTo>
                  <a:pt x="267" y="584"/>
                </a:lnTo>
                <a:lnTo>
                  <a:pt x="309" y="582"/>
                </a:lnTo>
                <a:lnTo>
                  <a:pt x="348" y="572"/>
                </a:lnTo>
                <a:lnTo>
                  <a:pt x="385" y="558"/>
                </a:lnTo>
                <a:lnTo>
                  <a:pt x="418" y="540"/>
                </a:lnTo>
                <a:lnTo>
                  <a:pt x="445" y="516"/>
                </a:lnTo>
                <a:lnTo>
                  <a:pt x="469" y="490"/>
                </a:lnTo>
                <a:lnTo>
                  <a:pt x="486" y="460"/>
                </a:lnTo>
                <a:lnTo>
                  <a:pt x="496" y="427"/>
                </a:lnTo>
                <a:lnTo>
                  <a:pt x="500" y="393"/>
                </a:lnTo>
                <a:lnTo>
                  <a:pt x="496" y="358"/>
                </a:lnTo>
                <a:lnTo>
                  <a:pt x="486" y="326"/>
                </a:lnTo>
                <a:lnTo>
                  <a:pt x="469" y="296"/>
                </a:lnTo>
                <a:lnTo>
                  <a:pt x="445" y="269"/>
                </a:lnTo>
                <a:lnTo>
                  <a:pt x="418" y="246"/>
                </a:lnTo>
                <a:lnTo>
                  <a:pt x="385" y="227"/>
                </a:lnTo>
                <a:lnTo>
                  <a:pt x="348" y="212"/>
                </a:lnTo>
                <a:lnTo>
                  <a:pt x="309" y="205"/>
                </a:lnTo>
                <a:lnTo>
                  <a:pt x="267" y="201"/>
                </a:lnTo>
                <a:close/>
                <a:moveTo>
                  <a:pt x="267" y="168"/>
                </a:moveTo>
                <a:lnTo>
                  <a:pt x="310" y="171"/>
                </a:lnTo>
                <a:lnTo>
                  <a:pt x="351" y="178"/>
                </a:lnTo>
                <a:lnTo>
                  <a:pt x="390" y="193"/>
                </a:lnTo>
                <a:lnTo>
                  <a:pt x="424" y="211"/>
                </a:lnTo>
                <a:lnTo>
                  <a:pt x="456" y="233"/>
                </a:lnTo>
                <a:lnTo>
                  <a:pt x="482" y="260"/>
                </a:lnTo>
                <a:lnTo>
                  <a:pt x="504" y="290"/>
                </a:lnTo>
                <a:lnTo>
                  <a:pt x="520" y="321"/>
                </a:lnTo>
                <a:lnTo>
                  <a:pt x="531" y="356"/>
                </a:lnTo>
                <a:lnTo>
                  <a:pt x="534" y="393"/>
                </a:lnTo>
                <a:lnTo>
                  <a:pt x="531" y="430"/>
                </a:lnTo>
                <a:lnTo>
                  <a:pt x="520" y="464"/>
                </a:lnTo>
                <a:lnTo>
                  <a:pt x="504" y="497"/>
                </a:lnTo>
                <a:lnTo>
                  <a:pt x="482" y="525"/>
                </a:lnTo>
                <a:lnTo>
                  <a:pt x="456" y="551"/>
                </a:lnTo>
                <a:lnTo>
                  <a:pt x="424" y="575"/>
                </a:lnTo>
                <a:lnTo>
                  <a:pt x="390" y="593"/>
                </a:lnTo>
                <a:lnTo>
                  <a:pt x="351" y="606"/>
                </a:lnTo>
                <a:lnTo>
                  <a:pt x="310" y="616"/>
                </a:lnTo>
                <a:lnTo>
                  <a:pt x="267" y="618"/>
                </a:lnTo>
                <a:lnTo>
                  <a:pt x="233" y="616"/>
                </a:lnTo>
                <a:lnTo>
                  <a:pt x="199" y="610"/>
                </a:lnTo>
                <a:lnTo>
                  <a:pt x="50" y="668"/>
                </a:lnTo>
                <a:lnTo>
                  <a:pt x="83" y="555"/>
                </a:lnTo>
                <a:lnTo>
                  <a:pt x="54" y="529"/>
                </a:lnTo>
                <a:lnTo>
                  <a:pt x="31" y="499"/>
                </a:lnTo>
                <a:lnTo>
                  <a:pt x="14" y="465"/>
                </a:lnTo>
                <a:lnTo>
                  <a:pt x="4" y="430"/>
                </a:lnTo>
                <a:lnTo>
                  <a:pt x="0" y="393"/>
                </a:lnTo>
                <a:lnTo>
                  <a:pt x="4" y="356"/>
                </a:lnTo>
                <a:lnTo>
                  <a:pt x="13" y="321"/>
                </a:lnTo>
                <a:lnTo>
                  <a:pt x="30" y="290"/>
                </a:lnTo>
                <a:lnTo>
                  <a:pt x="51" y="260"/>
                </a:lnTo>
                <a:lnTo>
                  <a:pt x="79" y="233"/>
                </a:lnTo>
                <a:lnTo>
                  <a:pt x="109" y="211"/>
                </a:lnTo>
                <a:lnTo>
                  <a:pt x="144" y="193"/>
                </a:lnTo>
                <a:lnTo>
                  <a:pt x="182" y="178"/>
                </a:lnTo>
                <a:lnTo>
                  <a:pt x="224" y="171"/>
                </a:lnTo>
                <a:lnTo>
                  <a:pt x="267" y="168"/>
                </a:lnTo>
                <a:close/>
                <a:moveTo>
                  <a:pt x="468" y="0"/>
                </a:moveTo>
                <a:lnTo>
                  <a:pt x="511" y="3"/>
                </a:lnTo>
                <a:lnTo>
                  <a:pt x="551" y="12"/>
                </a:lnTo>
                <a:lnTo>
                  <a:pt x="589" y="25"/>
                </a:lnTo>
                <a:lnTo>
                  <a:pt x="625" y="44"/>
                </a:lnTo>
                <a:lnTo>
                  <a:pt x="656" y="67"/>
                </a:lnTo>
                <a:lnTo>
                  <a:pt x="682" y="93"/>
                </a:lnTo>
                <a:lnTo>
                  <a:pt x="705" y="122"/>
                </a:lnTo>
                <a:lnTo>
                  <a:pt x="720" y="155"/>
                </a:lnTo>
                <a:lnTo>
                  <a:pt x="731" y="189"/>
                </a:lnTo>
                <a:lnTo>
                  <a:pt x="735" y="226"/>
                </a:lnTo>
                <a:lnTo>
                  <a:pt x="731" y="263"/>
                </a:lnTo>
                <a:lnTo>
                  <a:pt x="720" y="299"/>
                </a:lnTo>
                <a:lnTo>
                  <a:pt x="703" y="332"/>
                </a:lnTo>
                <a:lnTo>
                  <a:pt x="680" y="362"/>
                </a:lnTo>
                <a:lnTo>
                  <a:pt x="652" y="388"/>
                </a:lnTo>
                <a:lnTo>
                  <a:pt x="684" y="502"/>
                </a:lnTo>
                <a:lnTo>
                  <a:pt x="558" y="452"/>
                </a:lnTo>
                <a:lnTo>
                  <a:pt x="565" y="419"/>
                </a:lnTo>
                <a:lnTo>
                  <a:pt x="634" y="445"/>
                </a:lnTo>
                <a:lnTo>
                  <a:pt x="620" y="397"/>
                </a:lnTo>
                <a:lnTo>
                  <a:pt x="618" y="384"/>
                </a:lnTo>
                <a:lnTo>
                  <a:pt x="622" y="372"/>
                </a:lnTo>
                <a:lnTo>
                  <a:pt x="631" y="363"/>
                </a:lnTo>
                <a:lnTo>
                  <a:pt x="656" y="339"/>
                </a:lnTo>
                <a:lnTo>
                  <a:pt x="675" y="313"/>
                </a:lnTo>
                <a:lnTo>
                  <a:pt x="689" y="286"/>
                </a:lnTo>
                <a:lnTo>
                  <a:pt x="698" y="257"/>
                </a:lnTo>
                <a:lnTo>
                  <a:pt x="701" y="226"/>
                </a:lnTo>
                <a:lnTo>
                  <a:pt x="697" y="191"/>
                </a:lnTo>
                <a:lnTo>
                  <a:pt x="686" y="159"/>
                </a:lnTo>
                <a:lnTo>
                  <a:pt x="669" y="129"/>
                </a:lnTo>
                <a:lnTo>
                  <a:pt x="646" y="102"/>
                </a:lnTo>
                <a:lnTo>
                  <a:pt x="618" y="79"/>
                </a:lnTo>
                <a:lnTo>
                  <a:pt x="586" y="61"/>
                </a:lnTo>
                <a:lnTo>
                  <a:pt x="549" y="46"/>
                </a:lnTo>
                <a:lnTo>
                  <a:pt x="510" y="37"/>
                </a:lnTo>
                <a:lnTo>
                  <a:pt x="468" y="34"/>
                </a:lnTo>
                <a:lnTo>
                  <a:pt x="424" y="37"/>
                </a:lnTo>
                <a:lnTo>
                  <a:pt x="384" y="46"/>
                </a:lnTo>
                <a:lnTo>
                  <a:pt x="346" y="62"/>
                </a:lnTo>
                <a:lnTo>
                  <a:pt x="313" y="82"/>
                </a:lnTo>
                <a:lnTo>
                  <a:pt x="284" y="106"/>
                </a:lnTo>
                <a:lnTo>
                  <a:pt x="262" y="134"/>
                </a:lnTo>
                <a:lnTo>
                  <a:pt x="221" y="138"/>
                </a:lnTo>
                <a:lnTo>
                  <a:pt x="242" y="104"/>
                </a:lnTo>
                <a:lnTo>
                  <a:pt x="269" y="75"/>
                </a:lnTo>
                <a:lnTo>
                  <a:pt x="301" y="50"/>
                </a:lnTo>
                <a:lnTo>
                  <a:pt x="337" y="29"/>
                </a:lnTo>
                <a:lnTo>
                  <a:pt x="377" y="13"/>
                </a:lnTo>
                <a:lnTo>
                  <a:pt x="422" y="4"/>
                </a:lnTo>
                <a:lnTo>
                  <a:pt x="46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 name="Rectangle 8"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6B3EAA32-6F09-4342-A6BB-F9E68EF2C980}"/>
              </a:ext>
            </a:extLst>
          </p:cNvPr>
          <p:cNvSpPr/>
          <p:nvPr/>
        </p:nvSpPr>
        <p:spPr>
          <a:xfrm>
            <a:off x="10296686" y="2680749"/>
            <a:ext cx="6720638" cy="1107996"/>
          </a:xfrm>
          <a:prstGeom prst="rect">
            <a:avLst/>
          </a:prstGeom>
        </p:spPr>
        <p:txBody>
          <a:bodyPr wrap="square">
            <a:spAutoFit/>
          </a:bodyPr>
          <a:lstStyle/>
          <a:p>
            <a:pPr>
              <a:spcBef>
                <a:spcPts val="600"/>
              </a:spcBef>
            </a:pPr>
            <a:endParaRPr lang="en-GB" dirty="0"/>
          </a:p>
          <a:p>
            <a:pPr marL="6350">
              <a:spcBef>
                <a:spcPts val="600"/>
              </a:spcBef>
            </a:pPr>
            <a:endParaRPr lang="en-US" altLang="zh-CN" sz="1400" dirty="0">
              <a:solidFill>
                <a:srgbClr val="000000"/>
              </a:solidFill>
              <a:ea typeface="Lato Light" panose="020F0502020204030203" pitchFamily="34" charset="0"/>
              <a:cs typeface="Lato Light" panose="020F0502020204030203" pitchFamily="34" charset="0"/>
            </a:endParaRPr>
          </a:p>
          <a:p>
            <a:pPr marL="6350">
              <a:spcBef>
                <a:spcPts val="600"/>
              </a:spcBef>
            </a:pPr>
            <a:endParaRPr lang="es-ES" altLang="zh-CN" sz="1400" dirty="0">
              <a:solidFill>
                <a:srgbClr val="000000"/>
              </a:solidFill>
              <a:ea typeface="Lato Light" panose="020F0502020204030203" pitchFamily="34" charset="0"/>
              <a:cs typeface="Lato Light" panose="020F0502020204030203" pitchFamily="34" charset="0"/>
            </a:endParaRPr>
          </a:p>
        </p:txBody>
      </p:sp>
      <p:sp>
        <p:nvSpPr>
          <p:cNvPr id="11" name="TextBox 10">
            <a:extLst>
              <a:ext uri="{FF2B5EF4-FFF2-40B4-BE49-F238E27FC236}">
                <a16:creationId xmlns:a16="http://schemas.microsoft.com/office/drawing/2014/main" id="{AEA12E64-3291-48DD-8CA9-454E743A0C7F}"/>
              </a:ext>
            </a:extLst>
          </p:cNvPr>
          <p:cNvSpPr txBox="1"/>
          <p:nvPr/>
        </p:nvSpPr>
        <p:spPr>
          <a:xfrm>
            <a:off x="682144" y="1619373"/>
            <a:ext cx="7370824" cy="769441"/>
          </a:xfrm>
          <a:prstGeom prst="rect">
            <a:avLst/>
          </a:prstGeom>
          <a:noFill/>
        </p:spPr>
        <p:txBody>
          <a:bodyPr wrap="square" rtlCol="0">
            <a:spAutoFit/>
          </a:bodyPr>
          <a:lstStyle>
            <a:defPPr>
              <a:defRPr lang="zh-CN"/>
            </a:defPPr>
            <a:lvl1pPr algn="r">
              <a:spcBef>
                <a:spcPts val="1200"/>
              </a:spcBef>
              <a:defRPr sz="5400" spc="300">
                <a:solidFill>
                  <a:schemeClr val="tx1">
                    <a:lumMod val="85000"/>
                    <a:lumOff val="15000"/>
                  </a:schemeClr>
                </a:solidFill>
                <a:latin typeface="Montserrat ExtraBold" panose="00000900000000000000" pitchFamily="50" charset="0"/>
                <a:ea typeface="Lato Thin" panose="020F0502020204030203" pitchFamily="34" charset="0"/>
                <a:cs typeface="Lato Thin" panose="020F0502020204030203" pitchFamily="34" charset="0"/>
              </a:defRPr>
            </a:lvl1pPr>
          </a:lstStyle>
          <a:p>
            <a:pPr algn="l"/>
            <a:r>
              <a:rPr lang="en-GB" sz="4400" b="1" dirty="0"/>
              <a:t>CLA in Education</a:t>
            </a:r>
            <a:endParaRPr lang="en-US" sz="4400" dirty="0"/>
          </a:p>
        </p:txBody>
      </p:sp>
      <p:sp>
        <p:nvSpPr>
          <p:cNvPr id="12" name="Rectangle 11">
            <a:extLst>
              <a:ext uri="{FF2B5EF4-FFF2-40B4-BE49-F238E27FC236}">
                <a16:creationId xmlns:a16="http://schemas.microsoft.com/office/drawing/2014/main" id="{C6378A17-F518-43FC-A069-2CD062D4EDA8}"/>
              </a:ext>
            </a:extLst>
          </p:cNvPr>
          <p:cNvSpPr/>
          <p:nvPr/>
        </p:nvSpPr>
        <p:spPr>
          <a:xfrm>
            <a:off x="711498" y="2518997"/>
            <a:ext cx="7706257" cy="6740307"/>
          </a:xfrm>
          <a:prstGeom prst="rect">
            <a:avLst/>
          </a:prstGeom>
        </p:spPr>
        <p:txBody>
          <a:bodyPr wrap="square">
            <a:spAutoFit/>
          </a:bodyPr>
          <a:lstStyle/>
          <a:p>
            <a:pPr lvl="0"/>
            <a:r>
              <a:rPr lang="en-US" b="1" dirty="0"/>
              <a:t>Attainment at KS1</a:t>
            </a:r>
          </a:p>
          <a:p>
            <a:pPr lvl="0"/>
            <a:r>
              <a:rPr lang="en-US" dirty="0"/>
              <a:t>Approx. 48% of CLA reached the expected standard in reading, writing and maths compared to 78% for non-looked after children.</a:t>
            </a:r>
          </a:p>
          <a:p>
            <a:pPr lvl="0"/>
            <a:endParaRPr lang="en-US" dirty="0"/>
          </a:p>
          <a:p>
            <a:r>
              <a:rPr lang="en-US" b="1" dirty="0"/>
              <a:t>Attainment at KS2</a:t>
            </a:r>
          </a:p>
          <a:p>
            <a:r>
              <a:rPr lang="en-US" dirty="0"/>
              <a:t>Approx. 37% of CLA reached the expected standard in reading, writing and maths, compared to 65% for non-looked after children.</a:t>
            </a:r>
          </a:p>
          <a:p>
            <a:r>
              <a:rPr lang="en-US" dirty="0"/>
              <a:t> </a:t>
            </a:r>
          </a:p>
          <a:p>
            <a:r>
              <a:rPr lang="en-US" b="1" dirty="0"/>
              <a:t>Attainment at KS4</a:t>
            </a:r>
          </a:p>
          <a:p>
            <a:pPr lvl="0"/>
            <a:r>
              <a:rPr lang="en-US" dirty="0"/>
              <a:t>Approx. 7.2% of CLA achieved grade 5 or above in GCSE English and maths compared to 40.1 % for non-looked after children.</a:t>
            </a:r>
          </a:p>
          <a:p>
            <a:pPr lvl="0"/>
            <a:endParaRPr lang="en-US" dirty="0"/>
          </a:p>
          <a:p>
            <a:pPr lvl="0"/>
            <a:r>
              <a:rPr lang="en-US" i="1" dirty="0"/>
              <a:t>(Data from </a:t>
            </a:r>
            <a:r>
              <a:rPr lang="en-US" i="1" dirty="0" err="1"/>
              <a:t>DfE</a:t>
            </a:r>
            <a:r>
              <a:rPr lang="en-US" i="1" dirty="0"/>
              <a:t> 2019)</a:t>
            </a:r>
          </a:p>
        </p:txBody>
      </p:sp>
      <p:sp>
        <p:nvSpPr>
          <p:cNvPr id="20" name="Freeform: Shape 3">
            <a:extLst>
              <a:ext uri="{FF2B5EF4-FFF2-40B4-BE49-F238E27FC236}">
                <a16:creationId xmlns:a16="http://schemas.microsoft.com/office/drawing/2014/main" id="{2F00AAFE-B9E4-8746-BC08-7AEC9151A16F}"/>
              </a:ext>
            </a:extLst>
          </p:cNvPr>
          <p:cNvSpPr/>
          <p:nvPr/>
        </p:nvSpPr>
        <p:spPr>
          <a:xfrm>
            <a:off x="15998587" y="6322835"/>
            <a:ext cx="2289412" cy="3964164"/>
          </a:xfrm>
          <a:custGeom>
            <a:avLst/>
            <a:gdLst>
              <a:gd name="connsiteX0" fmla="*/ 1526520 w 1526520"/>
              <a:gd name="connsiteY0" fmla="*/ 0 h 2644012"/>
              <a:gd name="connsiteX1" fmla="*/ 1526520 w 1526520"/>
              <a:gd name="connsiteY1" fmla="*/ 2644012 h 2644012"/>
              <a:gd name="connsiteX2" fmla="*/ 0 w 1526520"/>
              <a:gd name="connsiteY2" fmla="*/ 2644012 h 2644012"/>
            </a:gdLst>
            <a:ahLst/>
            <a:cxnLst>
              <a:cxn ang="0">
                <a:pos x="connsiteX0" y="connsiteY0"/>
              </a:cxn>
              <a:cxn ang="0">
                <a:pos x="connsiteX1" y="connsiteY1"/>
              </a:cxn>
              <a:cxn ang="0">
                <a:pos x="connsiteX2" y="connsiteY2"/>
              </a:cxn>
            </a:cxnLst>
            <a:rect l="l" t="t" r="r" b="b"/>
            <a:pathLst>
              <a:path w="1526520" h="2644012">
                <a:moveTo>
                  <a:pt x="1526520" y="0"/>
                </a:moveTo>
                <a:lnTo>
                  <a:pt x="1526520" y="2644012"/>
                </a:lnTo>
                <a:lnTo>
                  <a:pt x="0" y="2644012"/>
                </a:lnTo>
                <a:close/>
              </a:path>
            </a:pathLst>
          </a:custGeom>
          <a:solidFill>
            <a:srgbClr val="009CB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1896AA98-B4D7-A04A-B2E8-045962D5D974}"/>
              </a:ext>
            </a:extLst>
          </p:cNvPr>
          <p:cNvCxnSpPr>
            <a:cxnSpLocks/>
          </p:cNvCxnSpPr>
          <p:nvPr/>
        </p:nvCxnSpPr>
        <p:spPr>
          <a:xfrm>
            <a:off x="807547" y="9674802"/>
            <a:ext cx="17004352" cy="0"/>
          </a:xfrm>
          <a:prstGeom prst="line">
            <a:avLst/>
          </a:prstGeom>
          <a:ln w="28575">
            <a:solidFill>
              <a:srgbClr val="3B165C"/>
            </a:solidFill>
          </a:ln>
        </p:spPr>
        <p:style>
          <a:lnRef idx="1">
            <a:schemeClr val="accent1"/>
          </a:lnRef>
          <a:fillRef idx="0">
            <a:schemeClr val="accent1"/>
          </a:fillRef>
          <a:effectRef idx="0">
            <a:schemeClr val="accent1"/>
          </a:effectRef>
          <a:fontRef idx="minor">
            <a:schemeClr val="tx1"/>
          </a:fontRef>
        </p:style>
      </p:cxnSp>
      <p:pic>
        <p:nvPicPr>
          <p:cNvPr id="27" name="Picture 26" descr="Logo&#10;&#10;Description automatically generated">
            <a:extLst>
              <a:ext uri="{FF2B5EF4-FFF2-40B4-BE49-F238E27FC236}">
                <a16:creationId xmlns:a16="http://schemas.microsoft.com/office/drawing/2014/main" id="{2806728F-50F2-4241-97AA-F45F8D5FD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5244" y="357231"/>
            <a:ext cx="1878766" cy="696512"/>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0CCC9E28-8391-C548-BCEE-3F7EB1DFEB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331" y="461767"/>
            <a:ext cx="2190538" cy="640882"/>
          </a:xfrm>
          <a:prstGeom prst="rect">
            <a:avLst/>
          </a:prstGeom>
        </p:spPr>
      </p:pic>
      <p:cxnSp>
        <p:nvCxnSpPr>
          <p:cNvPr id="29" name="Straight Connector 28">
            <a:extLst>
              <a:ext uri="{FF2B5EF4-FFF2-40B4-BE49-F238E27FC236}">
                <a16:creationId xmlns:a16="http://schemas.microsoft.com/office/drawing/2014/main" id="{C7B28604-E797-6849-8AD7-FF9A3E74C42B}"/>
              </a:ext>
            </a:extLst>
          </p:cNvPr>
          <p:cNvCxnSpPr>
            <a:cxnSpLocks/>
          </p:cNvCxnSpPr>
          <p:nvPr/>
        </p:nvCxnSpPr>
        <p:spPr>
          <a:xfrm>
            <a:off x="838809" y="1327438"/>
            <a:ext cx="17004352" cy="0"/>
          </a:xfrm>
          <a:prstGeom prst="line">
            <a:avLst/>
          </a:prstGeom>
          <a:ln w="28575">
            <a:solidFill>
              <a:srgbClr val="009CB3"/>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124" y="2004092"/>
            <a:ext cx="7920207" cy="5427840"/>
          </a:xfrm>
          <a:prstGeom prst="rect">
            <a:avLst/>
          </a:prstGeom>
        </p:spPr>
      </p:pic>
    </p:spTree>
    <p:extLst>
      <p:ext uri="{BB962C8B-B14F-4D97-AF65-F5344CB8AC3E}">
        <p14:creationId xmlns:p14="http://schemas.microsoft.com/office/powerpoint/2010/main" val="280764571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61"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5D317743-2DE5-4801-91DB-DE657E495C3F}"/>
              </a:ext>
            </a:extLst>
          </p:cNvPr>
          <p:cNvSpPr>
            <a:spLocks noEditPoints="1"/>
          </p:cNvSpPr>
          <p:nvPr/>
        </p:nvSpPr>
        <p:spPr bwMode="auto">
          <a:xfrm>
            <a:off x="9702098" y="2543136"/>
            <a:ext cx="594587" cy="486184"/>
          </a:xfrm>
          <a:custGeom>
            <a:avLst/>
            <a:gdLst>
              <a:gd name="T0" fmla="*/ 34 w 735"/>
              <a:gd name="T1" fmla="*/ 568 h 601"/>
              <a:gd name="T2" fmla="*/ 101 w 735"/>
              <a:gd name="T3" fmla="*/ 401 h 601"/>
              <a:gd name="T4" fmla="*/ 17 w 735"/>
              <a:gd name="T5" fmla="*/ 368 h 601"/>
              <a:gd name="T6" fmla="*/ 122 w 735"/>
              <a:gd name="T7" fmla="*/ 368 h 601"/>
              <a:gd name="T8" fmla="*/ 131 w 735"/>
              <a:gd name="T9" fmla="*/ 374 h 601"/>
              <a:gd name="T10" fmla="*/ 133 w 735"/>
              <a:gd name="T11" fmla="*/ 385 h 601"/>
              <a:gd name="T12" fmla="*/ 132 w 735"/>
              <a:gd name="T13" fmla="*/ 590 h 601"/>
              <a:gd name="T14" fmla="*/ 127 w 735"/>
              <a:gd name="T15" fmla="*/ 598 h 601"/>
              <a:gd name="T16" fmla="*/ 116 w 735"/>
              <a:gd name="T17" fmla="*/ 601 h 601"/>
              <a:gd name="T18" fmla="*/ 11 w 735"/>
              <a:gd name="T19" fmla="*/ 601 h 601"/>
              <a:gd name="T20" fmla="*/ 4 w 735"/>
              <a:gd name="T21" fmla="*/ 594 h 601"/>
              <a:gd name="T22" fmla="*/ 0 w 735"/>
              <a:gd name="T23" fmla="*/ 584 h 601"/>
              <a:gd name="T24" fmla="*/ 1 w 735"/>
              <a:gd name="T25" fmla="*/ 380 h 601"/>
              <a:gd name="T26" fmla="*/ 6 w 735"/>
              <a:gd name="T27" fmla="*/ 370 h 601"/>
              <a:gd name="T28" fmla="*/ 17 w 735"/>
              <a:gd name="T29" fmla="*/ 368 h 601"/>
              <a:gd name="T30" fmla="*/ 435 w 735"/>
              <a:gd name="T31" fmla="*/ 568 h 601"/>
              <a:gd name="T32" fmla="*/ 501 w 735"/>
              <a:gd name="T33" fmla="*/ 301 h 601"/>
              <a:gd name="T34" fmla="*/ 418 w 735"/>
              <a:gd name="T35" fmla="*/ 267 h 601"/>
              <a:gd name="T36" fmla="*/ 522 w 735"/>
              <a:gd name="T37" fmla="*/ 268 h 601"/>
              <a:gd name="T38" fmla="*/ 532 w 735"/>
              <a:gd name="T39" fmla="*/ 275 h 601"/>
              <a:gd name="T40" fmla="*/ 534 w 735"/>
              <a:gd name="T41" fmla="*/ 284 h 601"/>
              <a:gd name="T42" fmla="*/ 533 w 735"/>
              <a:gd name="T43" fmla="*/ 590 h 601"/>
              <a:gd name="T44" fmla="*/ 528 w 735"/>
              <a:gd name="T45" fmla="*/ 598 h 601"/>
              <a:gd name="T46" fmla="*/ 517 w 735"/>
              <a:gd name="T47" fmla="*/ 601 h 601"/>
              <a:gd name="T48" fmla="*/ 412 w 735"/>
              <a:gd name="T49" fmla="*/ 601 h 601"/>
              <a:gd name="T50" fmla="*/ 404 w 735"/>
              <a:gd name="T51" fmla="*/ 594 h 601"/>
              <a:gd name="T52" fmla="*/ 401 w 735"/>
              <a:gd name="T53" fmla="*/ 584 h 601"/>
              <a:gd name="T54" fmla="*/ 402 w 735"/>
              <a:gd name="T55" fmla="*/ 279 h 601"/>
              <a:gd name="T56" fmla="*/ 407 w 735"/>
              <a:gd name="T57" fmla="*/ 271 h 601"/>
              <a:gd name="T58" fmla="*/ 418 w 735"/>
              <a:gd name="T59" fmla="*/ 267 h 601"/>
              <a:gd name="T60" fmla="*/ 234 w 735"/>
              <a:gd name="T61" fmla="*/ 568 h 601"/>
              <a:gd name="T62" fmla="*/ 301 w 735"/>
              <a:gd name="T63" fmla="*/ 101 h 601"/>
              <a:gd name="T64" fmla="*/ 217 w 735"/>
              <a:gd name="T65" fmla="*/ 67 h 601"/>
              <a:gd name="T66" fmla="*/ 322 w 735"/>
              <a:gd name="T67" fmla="*/ 68 h 601"/>
              <a:gd name="T68" fmla="*/ 331 w 735"/>
              <a:gd name="T69" fmla="*/ 75 h 601"/>
              <a:gd name="T70" fmla="*/ 334 w 735"/>
              <a:gd name="T71" fmla="*/ 84 h 601"/>
              <a:gd name="T72" fmla="*/ 332 w 735"/>
              <a:gd name="T73" fmla="*/ 590 h 601"/>
              <a:gd name="T74" fmla="*/ 327 w 735"/>
              <a:gd name="T75" fmla="*/ 598 h 601"/>
              <a:gd name="T76" fmla="*/ 317 w 735"/>
              <a:gd name="T77" fmla="*/ 601 h 601"/>
              <a:gd name="T78" fmla="*/ 212 w 735"/>
              <a:gd name="T79" fmla="*/ 601 h 601"/>
              <a:gd name="T80" fmla="*/ 204 w 735"/>
              <a:gd name="T81" fmla="*/ 594 h 601"/>
              <a:gd name="T82" fmla="*/ 200 w 735"/>
              <a:gd name="T83" fmla="*/ 584 h 601"/>
              <a:gd name="T84" fmla="*/ 201 w 735"/>
              <a:gd name="T85" fmla="*/ 79 h 601"/>
              <a:gd name="T86" fmla="*/ 207 w 735"/>
              <a:gd name="T87" fmla="*/ 71 h 601"/>
              <a:gd name="T88" fmla="*/ 217 w 735"/>
              <a:gd name="T89" fmla="*/ 67 h 601"/>
              <a:gd name="T90" fmla="*/ 634 w 735"/>
              <a:gd name="T91" fmla="*/ 568 h 601"/>
              <a:gd name="T92" fmla="*/ 701 w 735"/>
              <a:gd name="T93" fmla="*/ 34 h 601"/>
              <a:gd name="T94" fmla="*/ 618 w 735"/>
              <a:gd name="T95" fmla="*/ 0 h 601"/>
              <a:gd name="T96" fmla="*/ 723 w 735"/>
              <a:gd name="T97" fmla="*/ 1 h 601"/>
              <a:gd name="T98" fmla="*/ 731 w 735"/>
              <a:gd name="T99" fmla="*/ 8 h 601"/>
              <a:gd name="T100" fmla="*/ 735 w 735"/>
              <a:gd name="T101" fmla="*/ 17 h 601"/>
              <a:gd name="T102" fmla="*/ 733 w 735"/>
              <a:gd name="T103" fmla="*/ 590 h 601"/>
              <a:gd name="T104" fmla="*/ 728 w 735"/>
              <a:gd name="T105" fmla="*/ 598 h 601"/>
              <a:gd name="T106" fmla="*/ 718 w 735"/>
              <a:gd name="T107" fmla="*/ 601 h 601"/>
              <a:gd name="T108" fmla="*/ 613 w 735"/>
              <a:gd name="T109" fmla="*/ 601 h 601"/>
              <a:gd name="T110" fmla="*/ 604 w 735"/>
              <a:gd name="T111" fmla="*/ 594 h 601"/>
              <a:gd name="T112" fmla="*/ 601 w 735"/>
              <a:gd name="T113" fmla="*/ 584 h 601"/>
              <a:gd name="T114" fmla="*/ 602 w 735"/>
              <a:gd name="T115" fmla="*/ 12 h 601"/>
              <a:gd name="T116" fmla="*/ 608 w 735"/>
              <a:gd name="T117" fmla="*/ 4 h 601"/>
              <a:gd name="T118" fmla="*/ 618 w 735"/>
              <a:gd name="T11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5" h="601">
                <a:moveTo>
                  <a:pt x="34" y="401"/>
                </a:moveTo>
                <a:lnTo>
                  <a:pt x="34" y="568"/>
                </a:lnTo>
                <a:lnTo>
                  <a:pt x="101" y="568"/>
                </a:lnTo>
                <a:lnTo>
                  <a:pt x="101" y="401"/>
                </a:lnTo>
                <a:lnTo>
                  <a:pt x="34" y="401"/>
                </a:lnTo>
                <a:close/>
                <a:moveTo>
                  <a:pt x="17" y="368"/>
                </a:moveTo>
                <a:lnTo>
                  <a:pt x="116" y="368"/>
                </a:lnTo>
                <a:lnTo>
                  <a:pt x="122" y="368"/>
                </a:lnTo>
                <a:lnTo>
                  <a:pt x="127" y="370"/>
                </a:lnTo>
                <a:lnTo>
                  <a:pt x="131" y="374"/>
                </a:lnTo>
                <a:lnTo>
                  <a:pt x="132" y="380"/>
                </a:lnTo>
                <a:lnTo>
                  <a:pt x="133" y="385"/>
                </a:lnTo>
                <a:lnTo>
                  <a:pt x="133" y="584"/>
                </a:lnTo>
                <a:lnTo>
                  <a:pt x="132" y="590"/>
                </a:lnTo>
                <a:lnTo>
                  <a:pt x="131" y="594"/>
                </a:lnTo>
                <a:lnTo>
                  <a:pt x="127" y="598"/>
                </a:lnTo>
                <a:lnTo>
                  <a:pt x="122" y="601"/>
                </a:lnTo>
                <a:lnTo>
                  <a:pt x="116" y="601"/>
                </a:lnTo>
                <a:lnTo>
                  <a:pt x="17" y="601"/>
                </a:lnTo>
                <a:lnTo>
                  <a:pt x="11" y="601"/>
                </a:lnTo>
                <a:lnTo>
                  <a:pt x="6" y="598"/>
                </a:lnTo>
                <a:lnTo>
                  <a:pt x="4" y="594"/>
                </a:lnTo>
                <a:lnTo>
                  <a:pt x="1" y="590"/>
                </a:lnTo>
                <a:lnTo>
                  <a:pt x="0" y="584"/>
                </a:lnTo>
                <a:lnTo>
                  <a:pt x="0" y="385"/>
                </a:lnTo>
                <a:lnTo>
                  <a:pt x="1" y="380"/>
                </a:lnTo>
                <a:lnTo>
                  <a:pt x="4" y="374"/>
                </a:lnTo>
                <a:lnTo>
                  <a:pt x="6" y="370"/>
                </a:lnTo>
                <a:lnTo>
                  <a:pt x="11" y="368"/>
                </a:lnTo>
                <a:lnTo>
                  <a:pt x="17" y="368"/>
                </a:lnTo>
                <a:close/>
                <a:moveTo>
                  <a:pt x="435" y="301"/>
                </a:moveTo>
                <a:lnTo>
                  <a:pt x="435" y="568"/>
                </a:lnTo>
                <a:lnTo>
                  <a:pt x="501" y="568"/>
                </a:lnTo>
                <a:lnTo>
                  <a:pt x="501" y="301"/>
                </a:lnTo>
                <a:lnTo>
                  <a:pt x="435" y="301"/>
                </a:lnTo>
                <a:close/>
                <a:moveTo>
                  <a:pt x="418" y="267"/>
                </a:moveTo>
                <a:lnTo>
                  <a:pt x="517" y="267"/>
                </a:lnTo>
                <a:lnTo>
                  <a:pt x="522" y="268"/>
                </a:lnTo>
                <a:lnTo>
                  <a:pt x="528" y="271"/>
                </a:lnTo>
                <a:lnTo>
                  <a:pt x="532" y="275"/>
                </a:lnTo>
                <a:lnTo>
                  <a:pt x="533" y="279"/>
                </a:lnTo>
                <a:lnTo>
                  <a:pt x="534" y="284"/>
                </a:lnTo>
                <a:lnTo>
                  <a:pt x="534" y="584"/>
                </a:lnTo>
                <a:lnTo>
                  <a:pt x="533" y="590"/>
                </a:lnTo>
                <a:lnTo>
                  <a:pt x="532" y="594"/>
                </a:lnTo>
                <a:lnTo>
                  <a:pt x="528" y="598"/>
                </a:lnTo>
                <a:lnTo>
                  <a:pt x="522" y="601"/>
                </a:lnTo>
                <a:lnTo>
                  <a:pt x="517" y="601"/>
                </a:lnTo>
                <a:lnTo>
                  <a:pt x="418" y="601"/>
                </a:lnTo>
                <a:lnTo>
                  <a:pt x="412" y="601"/>
                </a:lnTo>
                <a:lnTo>
                  <a:pt x="407" y="598"/>
                </a:lnTo>
                <a:lnTo>
                  <a:pt x="404" y="594"/>
                </a:lnTo>
                <a:lnTo>
                  <a:pt x="402" y="590"/>
                </a:lnTo>
                <a:lnTo>
                  <a:pt x="401" y="584"/>
                </a:lnTo>
                <a:lnTo>
                  <a:pt x="401" y="284"/>
                </a:lnTo>
                <a:lnTo>
                  <a:pt x="402" y="279"/>
                </a:lnTo>
                <a:lnTo>
                  <a:pt x="404" y="275"/>
                </a:lnTo>
                <a:lnTo>
                  <a:pt x="407" y="271"/>
                </a:lnTo>
                <a:lnTo>
                  <a:pt x="412" y="268"/>
                </a:lnTo>
                <a:lnTo>
                  <a:pt x="418" y="267"/>
                </a:lnTo>
                <a:close/>
                <a:moveTo>
                  <a:pt x="234" y="101"/>
                </a:moveTo>
                <a:lnTo>
                  <a:pt x="234" y="568"/>
                </a:lnTo>
                <a:lnTo>
                  <a:pt x="301" y="568"/>
                </a:lnTo>
                <a:lnTo>
                  <a:pt x="301" y="101"/>
                </a:lnTo>
                <a:lnTo>
                  <a:pt x="234" y="101"/>
                </a:lnTo>
                <a:close/>
                <a:moveTo>
                  <a:pt x="217" y="67"/>
                </a:moveTo>
                <a:lnTo>
                  <a:pt x="317" y="67"/>
                </a:lnTo>
                <a:lnTo>
                  <a:pt x="322" y="68"/>
                </a:lnTo>
                <a:lnTo>
                  <a:pt x="327" y="71"/>
                </a:lnTo>
                <a:lnTo>
                  <a:pt x="331" y="75"/>
                </a:lnTo>
                <a:lnTo>
                  <a:pt x="332" y="79"/>
                </a:lnTo>
                <a:lnTo>
                  <a:pt x="334" y="84"/>
                </a:lnTo>
                <a:lnTo>
                  <a:pt x="334" y="584"/>
                </a:lnTo>
                <a:lnTo>
                  <a:pt x="332" y="590"/>
                </a:lnTo>
                <a:lnTo>
                  <a:pt x="331" y="594"/>
                </a:lnTo>
                <a:lnTo>
                  <a:pt x="327" y="598"/>
                </a:lnTo>
                <a:lnTo>
                  <a:pt x="322" y="601"/>
                </a:lnTo>
                <a:lnTo>
                  <a:pt x="317" y="601"/>
                </a:lnTo>
                <a:lnTo>
                  <a:pt x="217" y="601"/>
                </a:lnTo>
                <a:lnTo>
                  <a:pt x="212" y="601"/>
                </a:lnTo>
                <a:lnTo>
                  <a:pt x="207" y="598"/>
                </a:lnTo>
                <a:lnTo>
                  <a:pt x="204" y="594"/>
                </a:lnTo>
                <a:lnTo>
                  <a:pt x="201" y="590"/>
                </a:lnTo>
                <a:lnTo>
                  <a:pt x="200" y="584"/>
                </a:lnTo>
                <a:lnTo>
                  <a:pt x="200" y="84"/>
                </a:lnTo>
                <a:lnTo>
                  <a:pt x="201" y="79"/>
                </a:lnTo>
                <a:lnTo>
                  <a:pt x="204" y="75"/>
                </a:lnTo>
                <a:lnTo>
                  <a:pt x="207" y="71"/>
                </a:lnTo>
                <a:lnTo>
                  <a:pt x="212" y="68"/>
                </a:lnTo>
                <a:lnTo>
                  <a:pt x="217" y="67"/>
                </a:lnTo>
                <a:close/>
                <a:moveTo>
                  <a:pt x="634" y="34"/>
                </a:moveTo>
                <a:lnTo>
                  <a:pt x="634" y="568"/>
                </a:lnTo>
                <a:lnTo>
                  <a:pt x="701" y="568"/>
                </a:lnTo>
                <a:lnTo>
                  <a:pt x="701" y="34"/>
                </a:lnTo>
                <a:lnTo>
                  <a:pt x="634" y="34"/>
                </a:lnTo>
                <a:close/>
                <a:moveTo>
                  <a:pt x="618" y="0"/>
                </a:moveTo>
                <a:lnTo>
                  <a:pt x="718" y="0"/>
                </a:lnTo>
                <a:lnTo>
                  <a:pt x="723" y="1"/>
                </a:lnTo>
                <a:lnTo>
                  <a:pt x="728" y="4"/>
                </a:lnTo>
                <a:lnTo>
                  <a:pt x="731" y="8"/>
                </a:lnTo>
                <a:lnTo>
                  <a:pt x="733" y="12"/>
                </a:lnTo>
                <a:lnTo>
                  <a:pt x="735" y="17"/>
                </a:lnTo>
                <a:lnTo>
                  <a:pt x="735" y="584"/>
                </a:lnTo>
                <a:lnTo>
                  <a:pt x="733" y="590"/>
                </a:lnTo>
                <a:lnTo>
                  <a:pt x="731" y="594"/>
                </a:lnTo>
                <a:lnTo>
                  <a:pt x="728" y="598"/>
                </a:lnTo>
                <a:lnTo>
                  <a:pt x="723" y="601"/>
                </a:lnTo>
                <a:lnTo>
                  <a:pt x="718" y="601"/>
                </a:lnTo>
                <a:lnTo>
                  <a:pt x="618" y="601"/>
                </a:lnTo>
                <a:lnTo>
                  <a:pt x="613" y="601"/>
                </a:lnTo>
                <a:lnTo>
                  <a:pt x="608" y="598"/>
                </a:lnTo>
                <a:lnTo>
                  <a:pt x="604" y="594"/>
                </a:lnTo>
                <a:lnTo>
                  <a:pt x="602" y="590"/>
                </a:lnTo>
                <a:lnTo>
                  <a:pt x="601" y="584"/>
                </a:lnTo>
                <a:lnTo>
                  <a:pt x="601" y="17"/>
                </a:lnTo>
                <a:lnTo>
                  <a:pt x="602" y="12"/>
                </a:lnTo>
                <a:lnTo>
                  <a:pt x="604" y="8"/>
                </a:lnTo>
                <a:lnTo>
                  <a:pt x="608" y="4"/>
                </a:lnTo>
                <a:lnTo>
                  <a:pt x="613" y="1"/>
                </a:lnTo>
                <a:lnTo>
                  <a:pt x="6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 name="Freeform 569"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97A975C2-071D-4D08-B352-300C3B806A51}"/>
              </a:ext>
            </a:extLst>
          </p:cNvPr>
          <p:cNvSpPr>
            <a:spLocks noEditPoints="1"/>
          </p:cNvSpPr>
          <p:nvPr/>
        </p:nvSpPr>
        <p:spPr bwMode="auto">
          <a:xfrm>
            <a:off x="9702098" y="7248694"/>
            <a:ext cx="594587" cy="540385"/>
          </a:xfrm>
          <a:custGeom>
            <a:avLst/>
            <a:gdLst>
              <a:gd name="T0" fmla="*/ 186 w 735"/>
              <a:gd name="T1" fmla="*/ 212 h 668"/>
              <a:gd name="T2" fmla="*/ 88 w 735"/>
              <a:gd name="T3" fmla="*/ 269 h 668"/>
              <a:gd name="T4" fmla="*/ 37 w 735"/>
              <a:gd name="T5" fmla="*/ 358 h 668"/>
              <a:gd name="T6" fmla="*/ 45 w 735"/>
              <a:gd name="T7" fmla="*/ 452 h 668"/>
              <a:gd name="T8" fmla="*/ 103 w 735"/>
              <a:gd name="T9" fmla="*/ 529 h 668"/>
              <a:gd name="T10" fmla="*/ 114 w 735"/>
              <a:gd name="T11" fmla="*/ 565 h 668"/>
              <a:gd name="T12" fmla="*/ 194 w 735"/>
              <a:gd name="T13" fmla="*/ 578 h 668"/>
              <a:gd name="T14" fmla="*/ 237 w 735"/>
              <a:gd name="T15" fmla="*/ 583 h 668"/>
              <a:gd name="T16" fmla="*/ 348 w 735"/>
              <a:gd name="T17" fmla="*/ 572 h 668"/>
              <a:gd name="T18" fmla="*/ 445 w 735"/>
              <a:gd name="T19" fmla="*/ 516 h 668"/>
              <a:gd name="T20" fmla="*/ 496 w 735"/>
              <a:gd name="T21" fmla="*/ 427 h 668"/>
              <a:gd name="T22" fmla="*/ 486 w 735"/>
              <a:gd name="T23" fmla="*/ 326 h 668"/>
              <a:gd name="T24" fmla="*/ 418 w 735"/>
              <a:gd name="T25" fmla="*/ 246 h 668"/>
              <a:gd name="T26" fmla="*/ 309 w 735"/>
              <a:gd name="T27" fmla="*/ 205 h 668"/>
              <a:gd name="T28" fmla="*/ 310 w 735"/>
              <a:gd name="T29" fmla="*/ 171 h 668"/>
              <a:gd name="T30" fmla="*/ 424 w 735"/>
              <a:gd name="T31" fmla="*/ 211 h 668"/>
              <a:gd name="T32" fmla="*/ 504 w 735"/>
              <a:gd name="T33" fmla="*/ 290 h 668"/>
              <a:gd name="T34" fmla="*/ 534 w 735"/>
              <a:gd name="T35" fmla="*/ 393 h 668"/>
              <a:gd name="T36" fmla="*/ 504 w 735"/>
              <a:gd name="T37" fmla="*/ 497 h 668"/>
              <a:gd name="T38" fmla="*/ 424 w 735"/>
              <a:gd name="T39" fmla="*/ 575 h 668"/>
              <a:gd name="T40" fmla="*/ 310 w 735"/>
              <a:gd name="T41" fmla="*/ 616 h 668"/>
              <a:gd name="T42" fmla="*/ 199 w 735"/>
              <a:gd name="T43" fmla="*/ 610 h 668"/>
              <a:gd name="T44" fmla="*/ 54 w 735"/>
              <a:gd name="T45" fmla="*/ 529 h 668"/>
              <a:gd name="T46" fmla="*/ 4 w 735"/>
              <a:gd name="T47" fmla="*/ 430 h 668"/>
              <a:gd name="T48" fmla="*/ 13 w 735"/>
              <a:gd name="T49" fmla="*/ 321 h 668"/>
              <a:gd name="T50" fmla="*/ 79 w 735"/>
              <a:gd name="T51" fmla="*/ 233 h 668"/>
              <a:gd name="T52" fmla="*/ 182 w 735"/>
              <a:gd name="T53" fmla="*/ 178 h 668"/>
              <a:gd name="T54" fmla="*/ 468 w 735"/>
              <a:gd name="T55" fmla="*/ 0 h 668"/>
              <a:gd name="T56" fmla="*/ 589 w 735"/>
              <a:gd name="T57" fmla="*/ 25 h 668"/>
              <a:gd name="T58" fmla="*/ 682 w 735"/>
              <a:gd name="T59" fmla="*/ 93 h 668"/>
              <a:gd name="T60" fmla="*/ 731 w 735"/>
              <a:gd name="T61" fmla="*/ 189 h 668"/>
              <a:gd name="T62" fmla="*/ 720 w 735"/>
              <a:gd name="T63" fmla="*/ 299 h 668"/>
              <a:gd name="T64" fmla="*/ 652 w 735"/>
              <a:gd name="T65" fmla="*/ 388 h 668"/>
              <a:gd name="T66" fmla="*/ 565 w 735"/>
              <a:gd name="T67" fmla="*/ 419 h 668"/>
              <a:gd name="T68" fmla="*/ 618 w 735"/>
              <a:gd name="T69" fmla="*/ 384 h 668"/>
              <a:gd name="T70" fmla="*/ 656 w 735"/>
              <a:gd name="T71" fmla="*/ 339 h 668"/>
              <a:gd name="T72" fmla="*/ 698 w 735"/>
              <a:gd name="T73" fmla="*/ 257 h 668"/>
              <a:gd name="T74" fmla="*/ 686 w 735"/>
              <a:gd name="T75" fmla="*/ 159 h 668"/>
              <a:gd name="T76" fmla="*/ 618 w 735"/>
              <a:gd name="T77" fmla="*/ 79 h 668"/>
              <a:gd name="T78" fmla="*/ 510 w 735"/>
              <a:gd name="T79" fmla="*/ 37 h 668"/>
              <a:gd name="T80" fmla="*/ 384 w 735"/>
              <a:gd name="T81" fmla="*/ 46 h 668"/>
              <a:gd name="T82" fmla="*/ 284 w 735"/>
              <a:gd name="T83" fmla="*/ 106 h 668"/>
              <a:gd name="T84" fmla="*/ 242 w 735"/>
              <a:gd name="T85" fmla="*/ 104 h 668"/>
              <a:gd name="T86" fmla="*/ 337 w 735"/>
              <a:gd name="T87" fmla="*/ 29 h 668"/>
              <a:gd name="T88" fmla="*/ 468 w 735"/>
              <a:gd name="T89"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5" h="668">
                <a:moveTo>
                  <a:pt x="267" y="201"/>
                </a:moveTo>
                <a:lnTo>
                  <a:pt x="225" y="205"/>
                </a:lnTo>
                <a:lnTo>
                  <a:pt x="186" y="212"/>
                </a:lnTo>
                <a:lnTo>
                  <a:pt x="149" y="227"/>
                </a:lnTo>
                <a:lnTo>
                  <a:pt x="117" y="246"/>
                </a:lnTo>
                <a:lnTo>
                  <a:pt x="88" y="269"/>
                </a:lnTo>
                <a:lnTo>
                  <a:pt x="65" y="296"/>
                </a:lnTo>
                <a:lnTo>
                  <a:pt x="48" y="326"/>
                </a:lnTo>
                <a:lnTo>
                  <a:pt x="37" y="358"/>
                </a:lnTo>
                <a:lnTo>
                  <a:pt x="33" y="393"/>
                </a:lnTo>
                <a:lnTo>
                  <a:pt x="37" y="423"/>
                </a:lnTo>
                <a:lnTo>
                  <a:pt x="45" y="452"/>
                </a:lnTo>
                <a:lnTo>
                  <a:pt x="59" y="481"/>
                </a:lnTo>
                <a:lnTo>
                  <a:pt x="79" y="506"/>
                </a:lnTo>
                <a:lnTo>
                  <a:pt x="103" y="529"/>
                </a:lnTo>
                <a:lnTo>
                  <a:pt x="111" y="540"/>
                </a:lnTo>
                <a:lnTo>
                  <a:pt x="115" y="551"/>
                </a:lnTo>
                <a:lnTo>
                  <a:pt x="114" y="565"/>
                </a:lnTo>
                <a:lnTo>
                  <a:pt x="101" y="613"/>
                </a:lnTo>
                <a:lnTo>
                  <a:pt x="187" y="579"/>
                </a:lnTo>
                <a:lnTo>
                  <a:pt x="194" y="578"/>
                </a:lnTo>
                <a:lnTo>
                  <a:pt x="199" y="578"/>
                </a:lnTo>
                <a:lnTo>
                  <a:pt x="207" y="578"/>
                </a:lnTo>
                <a:lnTo>
                  <a:pt x="237" y="583"/>
                </a:lnTo>
                <a:lnTo>
                  <a:pt x="267" y="584"/>
                </a:lnTo>
                <a:lnTo>
                  <a:pt x="309" y="582"/>
                </a:lnTo>
                <a:lnTo>
                  <a:pt x="348" y="572"/>
                </a:lnTo>
                <a:lnTo>
                  <a:pt x="385" y="558"/>
                </a:lnTo>
                <a:lnTo>
                  <a:pt x="418" y="540"/>
                </a:lnTo>
                <a:lnTo>
                  <a:pt x="445" y="516"/>
                </a:lnTo>
                <a:lnTo>
                  <a:pt x="469" y="490"/>
                </a:lnTo>
                <a:lnTo>
                  <a:pt x="486" y="460"/>
                </a:lnTo>
                <a:lnTo>
                  <a:pt x="496" y="427"/>
                </a:lnTo>
                <a:lnTo>
                  <a:pt x="500" y="393"/>
                </a:lnTo>
                <a:lnTo>
                  <a:pt x="496" y="358"/>
                </a:lnTo>
                <a:lnTo>
                  <a:pt x="486" y="326"/>
                </a:lnTo>
                <a:lnTo>
                  <a:pt x="469" y="296"/>
                </a:lnTo>
                <a:lnTo>
                  <a:pt x="445" y="269"/>
                </a:lnTo>
                <a:lnTo>
                  <a:pt x="418" y="246"/>
                </a:lnTo>
                <a:lnTo>
                  <a:pt x="385" y="227"/>
                </a:lnTo>
                <a:lnTo>
                  <a:pt x="348" y="212"/>
                </a:lnTo>
                <a:lnTo>
                  <a:pt x="309" y="205"/>
                </a:lnTo>
                <a:lnTo>
                  <a:pt x="267" y="201"/>
                </a:lnTo>
                <a:close/>
                <a:moveTo>
                  <a:pt x="267" y="168"/>
                </a:moveTo>
                <a:lnTo>
                  <a:pt x="310" y="171"/>
                </a:lnTo>
                <a:lnTo>
                  <a:pt x="351" y="178"/>
                </a:lnTo>
                <a:lnTo>
                  <a:pt x="390" y="193"/>
                </a:lnTo>
                <a:lnTo>
                  <a:pt x="424" y="211"/>
                </a:lnTo>
                <a:lnTo>
                  <a:pt x="456" y="233"/>
                </a:lnTo>
                <a:lnTo>
                  <a:pt x="482" y="260"/>
                </a:lnTo>
                <a:lnTo>
                  <a:pt x="504" y="290"/>
                </a:lnTo>
                <a:lnTo>
                  <a:pt x="520" y="321"/>
                </a:lnTo>
                <a:lnTo>
                  <a:pt x="531" y="356"/>
                </a:lnTo>
                <a:lnTo>
                  <a:pt x="534" y="393"/>
                </a:lnTo>
                <a:lnTo>
                  <a:pt x="531" y="430"/>
                </a:lnTo>
                <a:lnTo>
                  <a:pt x="520" y="464"/>
                </a:lnTo>
                <a:lnTo>
                  <a:pt x="504" y="497"/>
                </a:lnTo>
                <a:lnTo>
                  <a:pt x="482" y="525"/>
                </a:lnTo>
                <a:lnTo>
                  <a:pt x="456" y="551"/>
                </a:lnTo>
                <a:lnTo>
                  <a:pt x="424" y="575"/>
                </a:lnTo>
                <a:lnTo>
                  <a:pt x="390" y="593"/>
                </a:lnTo>
                <a:lnTo>
                  <a:pt x="351" y="606"/>
                </a:lnTo>
                <a:lnTo>
                  <a:pt x="310" y="616"/>
                </a:lnTo>
                <a:lnTo>
                  <a:pt x="267" y="618"/>
                </a:lnTo>
                <a:lnTo>
                  <a:pt x="233" y="616"/>
                </a:lnTo>
                <a:lnTo>
                  <a:pt x="199" y="610"/>
                </a:lnTo>
                <a:lnTo>
                  <a:pt x="50" y="668"/>
                </a:lnTo>
                <a:lnTo>
                  <a:pt x="83" y="555"/>
                </a:lnTo>
                <a:lnTo>
                  <a:pt x="54" y="529"/>
                </a:lnTo>
                <a:lnTo>
                  <a:pt x="31" y="499"/>
                </a:lnTo>
                <a:lnTo>
                  <a:pt x="14" y="465"/>
                </a:lnTo>
                <a:lnTo>
                  <a:pt x="4" y="430"/>
                </a:lnTo>
                <a:lnTo>
                  <a:pt x="0" y="393"/>
                </a:lnTo>
                <a:lnTo>
                  <a:pt x="4" y="356"/>
                </a:lnTo>
                <a:lnTo>
                  <a:pt x="13" y="321"/>
                </a:lnTo>
                <a:lnTo>
                  <a:pt x="30" y="290"/>
                </a:lnTo>
                <a:lnTo>
                  <a:pt x="51" y="260"/>
                </a:lnTo>
                <a:lnTo>
                  <a:pt x="79" y="233"/>
                </a:lnTo>
                <a:lnTo>
                  <a:pt x="109" y="211"/>
                </a:lnTo>
                <a:lnTo>
                  <a:pt x="144" y="193"/>
                </a:lnTo>
                <a:lnTo>
                  <a:pt x="182" y="178"/>
                </a:lnTo>
                <a:lnTo>
                  <a:pt x="224" y="171"/>
                </a:lnTo>
                <a:lnTo>
                  <a:pt x="267" y="168"/>
                </a:lnTo>
                <a:close/>
                <a:moveTo>
                  <a:pt x="468" y="0"/>
                </a:moveTo>
                <a:lnTo>
                  <a:pt x="511" y="3"/>
                </a:lnTo>
                <a:lnTo>
                  <a:pt x="551" y="12"/>
                </a:lnTo>
                <a:lnTo>
                  <a:pt x="589" y="25"/>
                </a:lnTo>
                <a:lnTo>
                  <a:pt x="625" y="44"/>
                </a:lnTo>
                <a:lnTo>
                  <a:pt x="656" y="67"/>
                </a:lnTo>
                <a:lnTo>
                  <a:pt x="682" y="93"/>
                </a:lnTo>
                <a:lnTo>
                  <a:pt x="705" y="122"/>
                </a:lnTo>
                <a:lnTo>
                  <a:pt x="720" y="155"/>
                </a:lnTo>
                <a:lnTo>
                  <a:pt x="731" y="189"/>
                </a:lnTo>
                <a:lnTo>
                  <a:pt x="735" y="226"/>
                </a:lnTo>
                <a:lnTo>
                  <a:pt x="731" y="263"/>
                </a:lnTo>
                <a:lnTo>
                  <a:pt x="720" y="299"/>
                </a:lnTo>
                <a:lnTo>
                  <a:pt x="703" y="332"/>
                </a:lnTo>
                <a:lnTo>
                  <a:pt x="680" y="362"/>
                </a:lnTo>
                <a:lnTo>
                  <a:pt x="652" y="388"/>
                </a:lnTo>
                <a:lnTo>
                  <a:pt x="684" y="502"/>
                </a:lnTo>
                <a:lnTo>
                  <a:pt x="558" y="452"/>
                </a:lnTo>
                <a:lnTo>
                  <a:pt x="565" y="419"/>
                </a:lnTo>
                <a:lnTo>
                  <a:pt x="634" y="445"/>
                </a:lnTo>
                <a:lnTo>
                  <a:pt x="620" y="397"/>
                </a:lnTo>
                <a:lnTo>
                  <a:pt x="618" y="384"/>
                </a:lnTo>
                <a:lnTo>
                  <a:pt x="622" y="372"/>
                </a:lnTo>
                <a:lnTo>
                  <a:pt x="631" y="363"/>
                </a:lnTo>
                <a:lnTo>
                  <a:pt x="656" y="339"/>
                </a:lnTo>
                <a:lnTo>
                  <a:pt x="675" y="313"/>
                </a:lnTo>
                <a:lnTo>
                  <a:pt x="689" y="286"/>
                </a:lnTo>
                <a:lnTo>
                  <a:pt x="698" y="257"/>
                </a:lnTo>
                <a:lnTo>
                  <a:pt x="701" y="226"/>
                </a:lnTo>
                <a:lnTo>
                  <a:pt x="697" y="191"/>
                </a:lnTo>
                <a:lnTo>
                  <a:pt x="686" y="159"/>
                </a:lnTo>
                <a:lnTo>
                  <a:pt x="669" y="129"/>
                </a:lnTo>
                <a:lnTo>
                  <a:pt x="646" y="102"/>
                </a:lnTo>
                <a:lnTo>
                  <a:pt x="618" y="79"/>
                </a:lnTo>
                <a:lnTo>
                  <a:pt x="586" y="61"/>
                </a:lnTo>
                <a:lnTo>
                  <a:pt x="549" y="46"/>
                </a:lnTo>
                <a:lnTo>
                  <a:pt x="510" y="37"/>
                </a:lnTo>
                <a:lnTo>
                  <a:pt x="468" y="34"/>
                </a:lnTo>
                <a:lnTo>
                  <a:pt x="424" y="37"/>
                </a:lnTo>
                <a:lnTo>
                  <a:pt x="384" y="46"/>
                </a:lnTo>
                <a:lnTo>
                  <a:pt x="346" y="62"/>
                </a:lnTo>
                <a:lnTo>
                  <a:pt x="313" y="82"/>
                </a:lnTo>
                <a:lnTo>
                  <a:pt x="284" y="106"/>
                </a:lnTo>
                <a:lnTo>
                  <a:pt x="262" y="134"/>
                </a:lnTo>
                <a:lnTo>
                  <a:pt x="221" y="138"/>
                </a:lnTo>
                <a:lnTo>
                  <a:pt x="242" y="104"/>
                </a:lnTo>
                <a:lnTo>
                  <a:pt x="269" y="75"/>
                </a:lnTo>
                <a:lnTo>
                  <a:pt x="301" y="50"/>
                </a:lnTo>
                <a:lnTo>
                  <a:pt x="337" y="29"/>
                </a:lnTo>
                <a:lnTo>
                  <a:pt x="377" y="13"/>
                </a:lnTo>
                <a:lnTo>
                  <a:pt x="422" y="4"/>
                </a:lnTo>
                <a:lnTo>
                  <a:pt x="46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 name="Rectangle 8" descr="e7d195523061f1c0cef09ac28eaae964ec9988a5cce77c8b8C1E4685C6E6B40CD7615480512384A61EE159C6FE0045D14B61E85D0A95589D558B81FFC809322ACC20DC2254D928200A3EA0841B8B1814C6F9EAF3CD64ADA721DB7A23FC2F6F2524D66ADA91EA1FADCBCD6AE6ED1AAC98BB784AA960F65ABEB0271660FB78869FFC31DDA34ED37A3C">
            <a:extLst>
              <a:ext uri="{FF2B5EF4-FFF2-40B4-BE49-F238E27FC236}">
                <a16:creationId xmlns:a16="http://schemas.microsoft.com/office/drawing/2014/main" id="{6B3EAA32-6F09-4342-A6BB-F9E68EF2C980}"/>
              </a:ext>
            </a:extLst>
          </p:cNvPr>
          <p:cNvSpPr/>
          <p:nvPr/>
        </p:nvSpPr>
        <p:spPr>
          <a:xfrm>
            <a:off x="673795" y="6653473"/>
            <a:ext cx="16408184" cy="2800767"/>
          </a:xfrm>
          <a:prstGeom prst="rect">
            <a:avLst/>
          </a:prstGeom>
        </p:spPr>
        <p:txBody>
          <a:bodyPr wrap="square">
            <a:spAutoFit/>
          </a:bodyPr>
          <a:lstStyle/>
          <a:p>
            <a:pPr>
              <a:spcBef>
                <a:spcPts val="600"/>
              </a:spcBef>
            </a:pPr>
            <a:r>
              <a:rPr lang="en-US" altLang="zh-CN" sz="2800" b="1" dirty="0">
                <a:solidFill>
                  <a:srgbClr val="000000"/>
                </a:solidFill>
                <a:latin typeface="+mj-lt"/>
                <a:ea typeface="Lato Light" panose="020F0502020204030203" pitchFamily="34" charset="0"/>
                <a:cs typeface="Lato Light" panose="020F0502020204030203" pitchFamily="34" charset="0"/>
              </a:rPr>
              <a:t>In Education</a:t>
            </a:r>
          </a:p>
          <a:p>
            <a:pPr marL="6350">
              <a:spcBef>
                <a:spcPts val="600"/>
              </a:spcBef>
            </a:pPr>
            <a:r>
              <a:rPr lang="en-GB" dirty="0"/>
              <a:t>In 2021, 29% of care leavers aged 19-21 were in education, with 6% of these in higher education.</a:t>
            </a:r>
            <a:endParaRPr lang="en-US" dirty="0"/>
          </a:p>
          <a:p>
            <a:pPr>
              <a:spcBef>
                <a:spcPts val="600"/>
              </a:spcBef>
            </a:pPr>
            <a:r>
              <a:rPr lang="en-US" altLang="zh-CN" sz="2800" b="1" dirty="0">
                <a:solidFill>
                  <a:srgbClr val="000000"/>
                </a:solidFill>
                <a:ea typeface="Lato Light" panose="020F0502020204030203" pitchFamily="34" charset="0"/>
                <a:cs typeface="Lato Light" panose="020F0502020204030203" pitchFamily="34" charset="0"/>
              </a:rPr>
              <a:t>NEET</a:t>
            </a:r>
          </a:p>
          <a:p>
            <a:pPr marL="6350">
              <a:spcBef>
                <a:spcPts val="600"/>
              </a:spcBef>
            </a:pPr>
            <a:r>
              <a:rPr lang="en-GB" dirty="0"/>
              <a:t>41% of care leavers aged 19-21 were NEET, compared to approx. 12% of all young people aged 19-21.</a:t>
            </a:r>
          </a:p>
          <a:p>
            <a:pPr marL="6350">
              <a:spcBef>
                <a:spcPts val="600"/>
              </a:spcBef>
            </a:pPr>
            <a:r>
              <a:rPr lang="en-GB" dirty="0"/>
              <a:t>30% of 18 year olds were NEET</a:t>
            </a:r>
            <a:endParaRPr lang="en-US" altLang="zh-CN" sz="1400" dirty="0">
              <a:solidFill>
                <a:srgbClr val="000000"/>
              </a:solidFill>
              <a:ea typeface="Lato Light" panose="020F0502020204030203" pitchFamily="34" charset="0"/>
              <a:cs typeface="Lato Light" panose="020F0502020204030203" pitchFamily="34" charset="0"/>
            </a:endParaRPr>
          </a:p>
          <a:p>
            <a:pPr marL="6350">
              <a:spcBef>
                <a:spcPts val="600"/>
              </a:spcBef>
            </a:pPr>
            <a:endParaRPr lang="es-ES" altLang="zh-CN" sz="1400" dirty="0">
              <a:solidFill>
                <a:srgbClr val="000000"/>
              </a:solidFill>
              <a:ea typeface="Lato Light" panose="020F0502020204030203" pitchFamily="34" charset="0"/>
              <a:cs typeface="Lato Light" panose="020F0502020204030203" pitchFamily="34" charset="0"/>
            </a:endParaRPr>
          </a:p>
        </p:txBody>
      </p:sp>
      <p:sp>
        <p:nvSpPr>
          <p:cNvPr id="11" name="TextBox 10">
            <a:extLst>
              <a:ext uri="{FF2B5EF4-FFF2-40B4-BE49-F238E27FC236}">
                <a16:creationId xmlns:a16="http://schemas.microsoft.com/office/drawing/2014/main" id="{AEA12E64-3291-48DD-8CA9-454E743A0C7F}"/>
              </a:ext>
            </a:extLst>
          </p:cNvPr>
          <p:cNvSpPr txBox="1"/>
          <p:nvPr/>
        </p:nvSpPr>
        <p:spPr>
          <a:xfrm>
            <a:off x="682144" y="1619373"/>
            <a:ext cx="7370824" cy="769441"/>
          </a:xfrm>
          <a:prstGeom prst="rect">
            <a:avLst/>
          </a:prstGeom>
          <a:noFill/>
        </p:spPr>
        <p:txBody>
          <a:bodyPr wrap="square" rtlCol="0">
            <a:spAutoFit/>
          </a:bodyPr>
          <a:lstStyle>
            <a:defPPr>
              <a:defRPr lang="zh-CN"/>
            </a:defPPr>
            <a:lvl1pPr algn="r">
              <a:spcBef>
                <a:spcPts val="1200"/>
              </a:spcBef>
              <a:defRPr sz="5400" spc="300">
                <a:solidFill>
                  <a:schemeClr val="tx1">
                    <a:lumMod val="85000"/>
                    <a:lumOff val="15000"/>
                  </a:schemeClr>
                </a:solidFill>
                <a:latin typeface="Montserrat ExtraBold" panose="00000900000000000000" pitchFamily="50" charset="0"/>
                <a:ea typeface="Lato Thin" panose="020F0502020204030203" pitchFamily="34" charset="0"/>
                <a:cs typeface="Lato Thin" panose="020F0502020204030203" pitchFamily="34" charset="0"/>
              </a:defRPr>
            </a:lvl1pPr>
          </a:lstStyle>
          <a:p>
            <a:pPr algn="l"/>
            <a:endParaRPr lang="en-US" sz="4400" dirty="0"/>
          </a:p>
        </p:txBody>
      </p:sp>
      <p:sp>
        <p:nvSpPr>
          <p:cNvPr id="12" name="Rectangle 11">
            <a:extLst>
              <a:ext uri="{FF2B5EF4-FFF2-40B4-BE49-F238E27FC236}">
                <a16:creationId xmlns:a16="http://schemas.microsoft.com/office/drawing/2014/main" id="{C6378A17-F518-43FC-A069-2CD062D4EDA8}"/>
              </a:ext>
            </a:extLst>
          </p:cNvPr>
          <p:cNvSpPr/>
          <p:nvPr/>
        </p:nvSpPr>
        <p:spPr>
          <a:xfrm>
            <a:off x="711498" y="2518997"/>
            <a:ext cx="7706257" cy="507831"/>
          </a:xfrm>
          <a:prstGeom prst="rect">
            <a:avLst/>
          </a:prstGeom>
        </p:spPr>
        <p:txBody>
          <a:bodyPr wrap="square">
            <a:spAutoFit/>
          </a:bodyPr>
          <a:lstStyle/>
          <a:p>
            <a:pPr lvl="0"/>
            <a:endParaRPr lang="en-US" i="1" dirty="0"/>
          </a:p>
        </p:txBody>
      </p:sp>
      <p:sp>
        <p:nvSpPr>
          <p:cNvPr id="20" name="Freeform: Shape 3">
            <a:extLst>
              <a:ext uri="{FF2B5EF4-FFF2-40B4-BE49-F238E27FC236}">
                <a16:creationId xmlns:a16="http://schemas.microsoft.com/office/drawing/2014/main" id="{2F00AAFE-B9E4-8746-BC08-7AEC9151A16F}"/>
              </a:ext>
            </a:extLst>
          </p:cNvPr>
          <p:cNvSpPr/>
          <p:nvPr/>
        </p:nvSpPr>
        <p:spPr>
          <a:xfrm>
            <a:off x="15998587" y="6322835"/>
            <a:ext cx="2289412" cy="3964164"/>
          </a:xfrm>
          <a:custGeom>
            <a:avLst/>
            <a:gdLst>
              <a:gd name="connsiteX0" fmla="*/ 1526520 w 1526520"/>
              <a:gd name="connsiteY0" fmla="*/ 0 h 2644012"/>
              <a:gd name="connsiteX1" fmla="*/ 1526520 w 1526520"/>
              <a:gd name="connsiteY1" fmla="*/ 2644012 h 2644012"/>
              <a:gd name="connsiteX2" fmla="*/ 0 w 1526520"/>
              <a:gd name="connsiteY2" fmla="*/ 2644012 h 2644012"/>
            </a:gdLst>
            <a:ahLst/>
            <a:cxnLst>
              <a:cxn ang="0">
                <a:pos x="connsiteX0" y="connsiteY0"/>
              </a:cxn>
              <a:cxn ang="0">
                <a:pos x="connsiteX1" y="connsiteY1"/>
              </a:cxn>
              <a:cxn ang="0">
                <a:pos x="connsiteX2" y="connsiteY2"/>
              </a:cxn>
            </a:cxnLst>
            <a:rect l="l" t="t" r="r" b="b"/>
            <a:pathLst>
              <a:path w="1526520" h="2644012">
                <a:moveTo>
                  <a:pt x="1526520" y="0"/>
                </a:moveTo>
                <a:lnTo>
                  <a:pt x="1526520" y="2644012"/>
                </a:lnTo>
                <a:lnTo>
                  <a:pt x="0" y="2644012"/>
                </a:lnTo>
                <a:close/>
              </a:path>
            </a:pathLst>
          </a:custGeom>
          <a:solidFill>
            <a:srgbClr val="009CB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1896AA98-B4D7-A04A-B2E8-045962D5D974}"/>
              </a:ext>
            </a:extLst>
          </p:cNvPr>
          <p:cNvCxnSpPr>
            <a:cxnSpLocks/>
          </p:cNvCxnSpPr>
          <p:nvPr/>
        </p:nvCxnSpPr>
        <p:spPr>
          <a:xfrm>
            <a:off x="807547" y="9674802"/>
            <a:ext cx="17004352" cy="0"/>
          </a:xfrm>
          <a:prstGeom prst="line">
            <a:avLst/>
          </a:prstGeom>
          <a:ln w="28575">
            <a:solidFill>
              <a:srgbClr val="3B165C"/>
            </a:solidFill>
          </a:ln>
        </p:spPr>
        <p:style>
          <a:lnRef idx="1">
            <a:schemeClr val="accent1"/>
          </a:lnRef>
          <a:fillRef idx="0">
            <a:schemeClr val="accent1"/>
          </a:fillRef>
          <a:effectRef idx="0">
            <a:schemeClr val="accent1"/>
          </a:effectRef>
          <a:fontRef idx="minor">
            <a:schemeClr val="tx1"/>
          </a:fontRef>
        </p:style>
      </p:cxnSp>
      <p:pic>
        <p:nvPicPr>
          <p:cNvPr id="27" name="Picture 26" descr="Logo&#10;&#10;Description automatically generated">
            <a:extLst>
              <a:ext uri="{FF2B5EF4-FFF2-40B4-BE49-F238E27FC236}">
                <a16:creationId xmlns:a16="http://schemas.microsoft.com/office/drawing/2014/main" id="{2806728F-50F2-4241-97AA-F45F8D5FD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5244" y="357231"/>
            <a:ext cx="1878766" cy="696512"/>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0CCC9E28-8391-C548-BCEE-3F7EB1DFEB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331" y="461767"/>
            <a:ext cx="2190538" cy="640882"/>
          </a:xfrm>
          <a:prstGeom prst="rect">
            <a:avLst/>
          </a:prstGeom>
        </p:spPr>
      </p:pic>
      <p:cxnSp>
        <p:nvCxnSpPr>
          <p:cNvPr id="29" name="Straight Connector 28">
            <a:extLst>
              <a:ext uri="{FF2B5EF4-FFF2-40B4-BE49-F238E27FC236}">
                <a16:creationId xmlns:a16="http://schemas.microsoft.com/office/drawing/2014/main" id="{C7B28604-E797-6849-8AD7-FF9A3E74C42B}"/>
              </a:ext>
            </a:extLst>
          </p:cNvPr>
          <p:cNvCxnSpPr>
            <a:cxnSpLocks/>
          </p:cNvCxnSpPr>
          <p:nvPr/>
        </p:nvCxnSpPr>
        <p:spPr>
          <a:xfrm>
            <a:off x="838809" y="1327438"/>
            <a:ext cx="17004352" cy="0"/>
          </a:xfrm>
          <a:prstGeom prst="line">
            <a:avLst/>
          </a:prstGeom>
          <a:ln w="28575">
            <a:solidFill>
              <a:srgbClr val="009CB3"/>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EA12E64-3291-48DD-8CA9-454E743A0C7F}"/>
              </a:ext>
            </a:extLst>
          </p:cNvPr>
          <p:cNvSpPr txBox="1"/>
          <p:nvPr/>
        </p:nvSpPr>
        <p:spPr>
          <a:xfrm>
            <a:off x="8667899" y="1619373"/>
            <a:ext cx="8944012" cy="769441"/>
          </a:xfrm>
          <a:prstGeom prst="rect">
            <a:avLst/>
          </a:prstGeom>
          <a:noFill/>
        </p:spPr>
        <p:txBody>
          <a:bodyPr wrap="square" rtlCol="0">
            <a:spAutoFit/>
          </a:bodyPr>
          <a:lstStyle>
            <a:defPPr>
              <a:defRPr lang="zh-CN"/>
            </a:defPPr>
            <a:lvl1pPr algn="r">
              <a:spcBef>
                <a:spcPts val="1200"/>
              </a:spcBef>
              <a:defRPr sz="5400" spc="300">
                <a:solidFill>
                  <a:schemeClr val="tx1">
                    <a:lumMod val="85000"/>
                    <a:lumOff val="15000"/>
                  </a:schemeClr>
                </a:solidFill>
                <a:latin typeface="Montserrat ExtraBold" panose="00000900000000000000" pitchFamily="50" charset="0"/>
                <a:ea typeface="Lato Thin" panose="020F0502020204030203" pitchFamily="34" charset="0"/>
                <a:cs typeface="Lato Thin" panose="020F0502020204030203" pitchFamily="34" charset="0"/>
              </a:defRPr>
            </a:lvl1pPr>
          </a:lstStyle>
          <a:p>
            <a:pPr algn="l"/>
            <a:r>
              <a:rPr lang="en-US" altLang="zh-CN" sz="4400" b="1" dirty="0">
                <a:solidFill>
                  <a:srgbClr val="009CB3"/>
                </a:solidFill>
              </a:rPr>
              <a:t>Age not stage…</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140" y="1950011"/>
            <a:ext cx="7808615" cy="4372824"/>
          </a:xfrm>
          <a:prstGeom prst="rect">
            <a:avLst/>
          </a:prstGeom>
        </p:spPr>
      </p:pic>
      <p:sp>
        <p:nvSpPr>
          <p:cNvPr id="3" name="Rectangle 2"/>
          <p:cNvSpPr/>
          <p:nvPr/>
        </p:nvSpPr>
        <p:spPr>
          <a:xfrm>
            <a:off x="8667899" y="2625742"/>
            <a:ext cx="9144000" cy="3780522"/>
          </a:xfrm>
          <a:prstGeom prst="rect">
            <a:avLst/>
          </a:prstGeom>
        </p:spPr>
        <p:txBody>
          <a:bodyPr>
            <a:spAutoFit/>
          </a:bodyPr>
          <a:lstStyle/>
          <a:p>
            <a:pPr lvl="0">
              <a:lnSpc>
                <a:spcPct val="107000"/>
              </a:lnSpc>
              <a:spcAft>
                <a:spcPts val="0"/>
              </a:spcAft>
            </a:pPr>
            <a:r>
              <a:rPr lang="en-US" sz="2800" b="1" dirty="0">
                <a:ea typeface="Calibri" panose="020F0502020204030204" pitchFamily="34" charset="0"/>
                <a:cs typeface="Times New Roman" panose="02020603050405020304" pitchFamily="18" charset="0"/>
              </a:rPr>
              <a:t>Care Leavers</a:t>
            </a:r>
            <a:endParaRPr lang="en-GB" sz="2800" b="1" dirty="0">
              <a:ea typeface="Calibri" panose="020F0502020204030204" pitchFamily="34" charset="0"/>
              <a:cs typeface="Times New Roman" panose="02020603050405020304" pitchFamily="18" charset="0"/>
            </a:endParaRPr>
          </a:p>
          <a:p>
            <a:pPr lvl="0">
              <a:lnSpc>
                <a:spcPct val="107000"/>
              </a:lnSpc>
              <a:spcAft>
                <a:spcPts val="0"/>
              </a:spcAft>
            </a:pPr>
            <a:r>
              <a:rPr lang="en-GB" sz="2800" dirty="0">
                <a:ea typeface="Calibri" panose="020F0502020204030204" pitchFamily="34" charset="0"/>
                <a:cs typeface="Times New Roman" panose="02020603050405020304" pitchFamily="18" charset="0"/>
              </a:rPr>
              <a:t>For 18 year old care leavers, 32% were in semi-independent transitional accommodation, 19% with former foster carers, and 11% in independent living.</a:t>
            </a:r>
          </a:p>
          <a:p>
            <a:pPr lvl="0">
              <a:lnSpc>
                <a:spcPct val="107000"/>
              </a:lnSpc>
              <a:spcAft>
                <a:spcPts val="0"/>
              </a:spcAft>
            </a:pPr>
            <a:endParaRPr lang="en-GB" sz="2800" dirty="0">
              <a:ea typeface="Calibri" panose="020F0502020204030204" pitchFamily="34" charset="0"/>
              <a:cs typeface="Times New Roman" panose="02020603050405020304" pitchFamily="18" charset="0"/>
            </a:endParaRPr>
          </a:p>
          <a:p>
            <a:pPr lvl="0">
              <a:lnSpc>
                <a:spcPct val="107000"/>
              </a:lnSpc>
              <a:spcAft>
                <a:spcPts val="800"/>
              </a:spcAft>
            </a:pPr>
            <a:r>
              <a:rPr lang="en-GB" sz="2800" dirty="0">
                <a:ea typeface="Calibri" panose="020F0502020204030204" pitchFamily="34" charset="0"/>
                <a:cs typeface="Times New Roman" panose="02020603050405020304" pitchFamily="18" charset="0"/>
              </a:rPr>
              <a:t>For 19-21 year old care leavers, 36% were living independently, 17% in semi-independent accommodation, and 8% with former foster carers.</a:t>
            </a:r>
            <a:endParaRPr lang="en-GB"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025247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F251E30D-F0F1-470F-A1E5-58D3C1B17740}"/>
              </a:ext>
            </a:extLst>
          </p:cNvPr>
          <p:cNvSpPr/>
          <p:nvPr/>
        </p:nvSpPr>
        <p:spPr>
          <a:xfrm>
            <a:off x="838809" y="8252370"/>
            <a:ext cx="16106774" cy="1015663"/>
          </a:xfrm>
          <a:prstGeom prst="rect">
            <a:avLst/>
          </a:prstGeom>
        </p:spPr>
        <p:txBody>
          <a:bodyPr wrap="square">
            <a:spAutoFit/>
          </a:bodyPr>
          <a:lstStyle/>
          <a:p>
            <a:pPr algn="ctr">
              <a:spcBef>
                <a:spcPts val="1200"/>
              </a:spcBef>
            </a:pPr>
            <a:r>
              <a:rPr lang="en-US" altLang="zh-CN" sz="2000" dirty="0">
                <a:solidFill>
                  <a:srgbClr val="000000"/>
                </a:solidFill>
                <a:ea typeface="Lato Light" panose="020F0502020204030203" pitchFamily="34" charset="0"/>
                <a:cs typeface="Lato Light" panose="020F0502020204030203" pitchFamily="34" charset="0"/>
              </a:rPr>
              <a:t>Negative peer association – Gang affiliation – Substance misuse – CSE – Stigma of being in care – Dysfunctional family dynamics – Judgmental professionals – Crime – Missing from placement/home – Absences – Exclusions – Bullying – Pregnancy/ Becoming a parent – Transition from in care to care leaver not planned well – Moving to new area – Living Independently – immigration concerns </a:t>
            </a:r>
            <a:endParaRPr lang="es-ES" altLang="zh-CN" sz="2000" dirty="0">
              <a:solidFill>
                <a:srgbClr val="000000"/>
              </a:solidFill>
              <a:ea typeface="Lato Light" panose="020F0502020204030203" pitchFamily="34" charset="0"/>
              <a:cs typeface="Lato Light" panose="020F0502020204030203" pitchFamily="34" charset="0"/>
            </a:endParaRPr>
          </a:p>
        </p:txBody>
      </p:sp>
      <p:sp>
        <p:nvSpPr>
          <p:cNvPr id="360" name="TextBox 359"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1DBE454E-07E3-4E5D-89CC-17902A2BAB04}"/>
              </a:ext>
            </a:extLst>
          </p:cNvPr>
          <p:cNvSpPr txBox="1"/>
          <p:nvPr/>
        </p:nvSpPr>
        <p:spPr>
          <a:xfrm>
            <a:off x="3452297" y="1626485"/>
            <a:ext cx="9972335" cy="769441"/>
          </a:xfrm>
          <a:prstGeom prst="rect">
            <a:avLst/>
          </a:prstGeom>
          <a:noFill/>
        </p:spPr>
        <p:txBody>
          <a:bodyPr wrap="square" rtlCol="0">
            <a:spAutoFit/>
          </a:bodyPr>
          <a:lstStyle>
            <a:defPPr>
              <a:defRPr lang="zh-CN"/>
            </a:defPPr>
            <a:lvl1pPr>
              <a:spcBef>
                <a:spcPts val="1200"/>
              </a:spcBef>
              <a:defRPr sz="5400">
                <a:solidFill>
                  <a:schemeClr val="tx1">
                    <a:lumMod val="85000"/>
                    <a:lumOff val="15000"/>
                  </a:schemeClr>
                </a:solidFill>
                <a:latin typeface="+mj-lt"/>
                <a:ea typeface="Permanent Marker" panose="02000000000000000000" pitchFamily="2" charset="0"/>
                <a:cs typeface="Times New Roman" panose="02020603050405020304" pitchFamily="18" charset="0"/>
              </a:defRPr>
            </a:lvl1pPr>
          </a:lstStyle>
          <a:p>
            <a:pPr algn="ctr"/>
            <a:r>
              <a:rPr lang="en-US" altLang="zh-CN" sz="4400" spc="300" dirty="0">
                <a:latin typeface="Montserrat ExtraBold" panose="00000900000000000000" pitchFamily="50" charset="0"/>
              </a:rPr>
              <a:t>Barriers to Learning</a:t>
            </a:r>
          </a:p>
        </p:txBody>
      </p:sp>
      <p:sp>
        <p:nvSpPr>
          <p:cNvPr id="373" name="Freeform: Shape 3">
            <a:extLst>
              <a:ext uri="{FF2B5EF4-FFF2-40B4-BE49-F238E27FC236}">
                <a16:creationId xmlns:a16="http://schemas.microsoft.com/office/drawing/2014/main" id="{FC0FEF96-EE61-BC48-9695-E909AE65EB4C}"/>
              </a:ext>
            </a:extLst>
          </p:cNvPr>
          <p:cNvSpPr/>
          <p:nvPr/>
        </p:nvSpPr>
        <p:spPr>
          <a:xfrm>
            <a:off x="15998587" y="6322835"/>
            <a:ext cx="2289412" cy="3964164"/>
          </a:xfrm>
          <a:custGeom>
            <a:avLst/>
            <a:gdLst>
              <a:gd name="connsiteX0" fmla="*/ 1526520 w 1526520"/>
              <a:gd name="connsiteY0" fmla="*/ 0 h 2644012"/>
              <a:gd name="connsiteX1" fmla="*/ 1526520 w 1526520"/>
              <a:gd name="connsiteY1" fmla="*/ 2644012 h 2644012"/>
              <a:gd name="connsiteX2" fmla="*/ 0 w 1526520"/>
              <a:gd name="connsiteY2" fmla="*/ 2644012 h 2644012"/>
            </a:gdLst>
            <a:ahLst/>
            <a:cxnLst>
              <a:cxn ang="0">
                <a:pos x="connsiteX0" y="connsiteY0"/>
              </a:cxn>
              <a:cxn ang="0">
                <a:pos x="connsiteX1" y="connsiteY1"/>
              </a:cxn>
              <a:cxn ang="0">
                <a:pos x="connsiteX2" y="connsiteY2"/>
              </a:cxn>
            </a:cxnLst>
            <a:rect l="l" t="t" r="r" b="b"/>
            <a:pathLst>
              <a:path w="1526520" h="2644012">
                <a:moveTo>
                  <a:pt x="1526520" y="0"/>
                </a:moveTo>
                <a:lnTo>
                  <a:pt x="1526520" y="2644012"/>
                </a:lnTo>
                <a:lnTo>
                  <a:pt x="0" y="2644012"/>
                </a:lnTo>
                <a:close/>
              </a:path>
            </a:pathLst>
          </a:custGeom>
          <a:solidFill>
            <a:srgbClr val="009CB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8" name="Straight Connector 377">
            <a:extLst>
              <a:ext uri="{FF2B5EF4-FFF2-40B4-BE49-F238E27FC236}">
                <a16:creationId xmlns:a16="http://schemas.microsoft.com/office/drawing/2014/main" id="{F366F781-A9E2-9449-8E7C-FC7E585EB7A7}"/>
              </a:ext>
            </a:extLst>
          </p:cNvPr>
          <p:cNvCxnSpPr>
            <a:cxnSpLocks/>
          </p:cNvCxnSpPr>
          <p:nvPr/>
        </p:nvCxnSpPr>
        <p:spPr>
          <a:xfrm>
            <a:off x="807547" y="9674802"/>
            <a:ext cx="17004352" cy="0"/>
          </a:xfrm>
          <a:prstGeom prst="line">
            <a:avLst/>
          </a:prstGeom>
          <a:ln w="28575">
            <a:solidFill>
              <a:srgbClr val="3B165C"/>
            </a:solidFill>
          </a:ln>
        </p:spPr>
        <p:style>
          <a:lnRef idx="1">
            <a:schemeClr val="accent1"/>
          </a:lnRef>
          <a:fillRef idx="0">
            <a:schemeClr val="accent1"/>
          </a:fillRef>
          <a:effectRef idx="0">
            <a:schemeClr val="accent1"/>
          </a:effectRef>
          <a:fontRef idx="minor">
            <a:schemeClr val="tx1"/>
          </a:fontRef>
        </p:style>
      </p:cxnSp>
      <p:pic>
        <p:nvPicPr>
          <p:cNvPr id="380" name="Picture 379" descr="Logo&#10;&#10;Description automatically generated">
            <a:extLst>
              <a:ext uri="{FF2B5EF4-FFF2-40B4-BE49-F238E27FC236}">
                <a16:creationId xmlns:a16="http://schemas.microsoft.com/office/drawing/2014/main" id="{83D1BC77-B21D-E942-8B1B-78A5E7DAAD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5244" y="357231"/>
            <a:ext cx="1878766" cy="696512"/>
          </a:xfrm>
          <a:prstGeom prst="rect">
            <a:avLst/>
          </a:prstGeom>
        </p:spPr>
      </p:pic>
      <p:pic>
        <p:nvPicPr>
          <p:cNvPr id="381" name="Picture 380" descr="A picture containing text&#10;&#10;Description automatically generated">
            <a:extLst>
              <a:ext uri="{FF2B5EF4-FFF2-40B4-BE49-F238E27FC236}">
                <a16:creationId xmlns:a16="http://schemas.microsoft.com/office/drawing/2014/main" id="{21C8AEBC-B2B7-3745-9663-8FC0DCEA50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331" y="461767"/>
            <a:ext cx="2190538" cy="640882"/>
          </a:xfrm>
          <a:prstGeom prst="rect">
            <a:avLst/>
          </a:prstGeom>
        </p:spPr>
      </p:pic>
      <p:cxnSp>
        <p:nvCxnSpPr>
          <p:cNvPr id="382" name="Straight Connector 381">
            <a:extLst>
              <a:ext uri="{FF2B5EF4-FFF2-40B4-BE49-F238E27FC236}">
                <a16:creationId xmlns:a16="http://schemas.microsoft.com/office/drawing/2014/main" id="{3F8B0BFE-E884-C64F-AAEA-9ABBEFA3C928}"/>
              </a:ext>
            </a:extLst>
          </p:cNvPr>
          <p:cNvCxnSpPr>
            <a:cxnSpLocks/>
          </p:cNvCxnSpPr>
          <p:nvPr/>
        </p:nvCxnSpPr>
        <p:spPr>
          <a:xfrm>
            <a:off x="838809" y="1327438"/>
            <a:ext cx="17004352" cy="0"/>
          </a:xfrm>
          <a:prstGeom prst="line">
            <a:avLst/>
          </a:prstGeom>
          <a:ln w="28575">
            <a:solidFill>
              <a:srgbClr val="009CB3"/>
            </a:solidFill>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1264227" y="2866964"/>
            <a:ext cx="2660073" cy="2140527"/>
          </a:xfrm>
          <a:prstGeom prst="roundRect">
            <a:avLst/>
          </a:prstGeom>
          <a:solidFill>
            <a:srgbClr val="F0E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ACE </a:t>
            </a:r>
          </a:p>
          <a:p>
            <a:pPr algn="ctr"/>
            <a:r>
              <a:rPr lang="en-US" dirty="0">
                <a:solidFill>
                  <a:schemeClr val="tx1"/>
                </a:solidFill>
              </a:rPr>
              <a:t>CT</a:t>
            </a:r>
            <a:endParaRPr lang="en-GB" dirty="0">
              <a:solidFill>
                <a:schemeClr val="tx1"/>
              </a:solidFill>
            </a:endParaRPr>
          </a:p>
        </p:txBody>
      </p:sp>
      <p:sp>
        <p:nvSpPr>
          <p:cNvPr id="374" name="Rounded Rectangle 373"/>
          <p:cNvSpPr/>
          <p:nvPr/>
        </p:nvSpPr>
        <p:spPr>
          <a:xfrm>
            <a:off x="7639737" y="5676406"/>
            <a:ext cx="2660073" cy="2140527"/>
          </a:xfrm>
          <a:prstGeom prst="roundRect">
            <a:avLst/>
          </a:prstGeom>
          <a:solidFill>
            <a:srgbClr val="F0E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Birth family contact issues</a:t>
            </a:r>
            <a:endParaRPr lang="en-GB" dirty="0">
              <a:solidFill>
                <a:schemeClr val="tx1"/>
              </a:solidFill>
            </a:endParaRPr>
          </a:p>
        </p:txBody>
      </p:sp>
      <p:sp>
        <p:nvSpPr>
          <p:cNvPr id="375" name="Rounded Rectangle 374"/>
          <p:cNvSpPr/>
          <p:nvPr/>
        </p:nvSpPr>
        <p:spPr>
          <a:xfrm>
            <a:off x="7559360" y="2896649"/>
            <a:ext cx="2660073" cy="2140527"/>
          </a:xfrm>
          <a:prstGeom prst="roundRect">
            <a:avLst/>
          </a:prstGeom>
          <a:solidFill>
            <a:srgbClr val="F0E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Lack of support from significant adult(s)</a:t>
            </a:r>
            <a:endParaRPr lang="en-GB" dirty="0">
              <a:solidFill>
                <a:schemeClr val="tx1"/>
              </a:solidFill>
            </a:endParaRPr>
          </a:p>
        </p:txBody>
      </p:sp>
      <p:sp>
        <p:nvSpPr>
          <p:cNvPr id="376" name="Rounded Rectangle 375"/>
          <p:cNvSpPr/>
          <p:nvPr/>
        </p:nvSpPr>
        <p:spPr>
          <a:xfrm>
            <a:off x="4472840" y="2896031"/>
            <a:ext cx="2660073" cy="2140527"/>
          </a:xfrm>
          <a:prstGeom prst="roundRect">
            <a:avLst/>
          </a:prstGeom>
          <a:solidFill>
            <a:srgbClr val="F0E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Frequent moves of home/school</a:t>
            </a:r>
            <a:endParaRPr lang="en-GB" dirty="0">
              <a:solidFill>
                <a:schemeClr val="tx1"/>
              </a:solidFill>
            </a:endParaRPr>
          </a:p>
        </p:txBody>
      </p:sp>
      <p:sp>
        <p:nvSpPr>
          <p:cNvPr id="377" name="Rounded Rectangle 376"/>
          <p:cNvSpPr/>
          <p:nvPr/>
        </p:nvSpPr>
        <p:spPr>
          <a:xfrm>
            <a:off x="10631107" y="2892305"/>
            <a:ext cx="2660073" cy="2140527"/>
          </a:xfrm>
          <a:prstGeom prst="roundRect">
            <a:avLst/>
          </a:prstGeom>
          <a:solidFill>
            <a:srgbClr val="F0E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SEND/ SEMH needs</a:t>
            </a:r>
            <a:endParaRPr lang="en-GB" dirty="0">
              <a:solidFill>
                <a:schemeClr val="tx1"/>
              </a:solidFill>
            </a:endParaRPr>
          </a:p>
        </p:txBody>
      </p:sp>
      <p:sp>
        <p:nvSpPr>
          <p:cNvPr id="379" name="Rounded Rectangle 378"/>
          <p:cNvSpPr/>
          <p:nvPr/>
        </p:nvSpPr>
        <p:spPr>
          <a:xfrm>
            <a:off x="1264226" y="5645028"/>
            <a:ext cx="2660073" cy="2140527"/>
          </a:xfrm>
          <a:prstGeom prst="roundRect">
            <a:avLst/>
          </a:prstGeom>
          <a:solidFill>
            <a:srgbClr val="F0E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Abrupt endings/no planned transitions</a:t>
            </a:r>
            <a:endParaRPr lang="en-GB" dirty="0">
              <a:solidFill>
                <a:schemeClr val="tx1"/>
              </a:solidFill>
            </a:endParaRPr>
          </a:p>
        </p:txBody>
      </p:sp>
      <p:sp>
        <p:nvSpPr>
          <p:cNvPr id="383" name="Rounded Rectangle 382"/>
          <p:cNvSpPr/>
          <p:nvPr/>
        </p:nvSpPr>
        <p:spPr>
          <a:xfrm>
            <a:off x="4449060" y="5645028"/>
            <a:ext cx="2660073" cy="2140527"/>
          </a:xfrm>
          <a:prstGeom prst="roundRect">
            <a:avLst/>
          </a:prstGeom>
          <a:solidFill>
            <a:srgbClr val="F0E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Lots of different professionals/ frequent change in SW</a:t>
            </a:r>
            <a:endParaRPr lang="en-GB" dirty="0">
              <a:solidFill>
                <a:schemeClr val="tx1"/>
              </a:solidFill>
            </a:endParaRPr>
          </a:p>
        </p:txBody>
      </p:sp>
      <p:sp>
        <p:nvSpPr>
          <p:cNvPr id="384" name="Rounded Rectangle 383"/>
          <p:cNvSpPr/>
          <p:nvPr/>
        </p:nvSpPr>
        <p:spPr>
          <a:xfrm>
            <a:off x="13851077" y="2896031"/>
            <a:ext cx="2660073" cy="2140527"/>
          </a:xfrm>
          <a:prstGeom prst="roundRect">
            <a:avLst/>
          </a:prstGeom>
          <a:solidFill>
            <a:srgbClr val="F0E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Low expectation of teachers/ adults and themselves</a:t>
            </a:r>
            <a:endParaRPr lang="en-GB" dirty="0">
              <a:solidFill>
                <a:schemeClr val="tx1"/>
              </a:solidFill>
            </a:endParaRPr>
          </a:p>
        </p:txBody>
      </p:sp>
      <p:sp>
        <p:nvSpPr>
          <p:cNvPr id="385" name="Rounded Rectangle 384"/>
          <p:cNvSpPr/>
          <p:nvPr/>
        </p:nvSpPr>
        <p:spPr>
          <a:xfrm>
            <a:off x="10744191" y="5645028"/>
            <a:ext cx="2660073" cy="2140527"/>
          </a:xfrm>
          <a:prstGeom prst="roundRect">
            <a:avLst/>
          </a:prstGeom>
          <a:solidFill>
            <a:srgbClr val="F0E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Lower attainment at KS4</a:t>
            </a:r>
            <a:endParaRPr lang="en-GB" dirty="0">
              <a:solidFill>
                <a:schemeClr val="tx1"/>
              </a:solidFill>
            </a:endParaRPr>
          </a:p>
        </p:txBody>
      </p:sp>
      <p:sp>
        <p:nvSpPr>
          <p:cNvPr id="386" name="Rounded Rectangle 385"/>
          <p:cNvSpPr/>
          <p:nvPr/>
        </p:nvSpPr>
        <p:spPr>
          <a:xfrm>
            <a:off x="13851077" y="5662238"/>
            <a:ext cx="2660073" cy="2140527"/>
          </a:xfrm>
          <a:prstGeom prst="roundRect">
            <a:avLst/>
          </a:prstGeom>
          <a:solidFill>
            <a:srgbClr val="F0E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Lack of information and advice</a:t>
            </a:r>
            <a:endParaRPr lang="en-GB" dirty="0">
              <a:solidFill>
                <a:schemeClr val="tx1"/>
              </a:solidFill>
            </a:endParaRPr>
          </a:p>
        </p:txBody>
      </p:sp>
    </p:spTree>
    <p:extLst>
      <p:ext uri="{BB962C8B-B14F-4D97-AF65-F5344CB8AC3E}">
        <p14:creationId xmlns:p14="http://schemas.microsoft.com/office/powerpoint/2010/main" val="947466741"/>
      </p:ext>
    </p:extLst>
  </p:cSld>
  <p:clrMapOvr>
    <a:masterClrMapping/>
  </p:clrMapOvr>
  <p:transition spd="slow">
    <p:push dir="u"/>
  </p:transition>
</p:sld>
</file>

<file path=ppt/theme/theme1.xml><?xml version="1.0" encoding="utf-8"?>
<a:theme xmlns:a="http://schemas.openxmlformats.org/drawingml/2006/main" name="Simplicity theme">
  <a:themeElements>
    <a:clrScheme name="Custom 14">
      <a:dk1>
        <a:srgbClr val="000000"/>
      </a:dk1>
      <a:lt1>
        <a:srgbClr val="FFFFFF"/>
      </a:lt1>
      <a:dk2>
        <a:srgbClr val="1A1A1A"/>
      </a:dk2>
      <a:lt2>
        <a:srgbClr val="E6E6E6"/>
      </a:lt2>
      <a:accent1>
        <a:srgbClr val="FF0000"/>
      </a:accent1>
      <a:accent2>
        <a:srgbClr val="EB0000"/>
      </a:accent2>
      <a:accent3>
        <a:srgbClr val="D70000"/>
      </a:accent3>
      <a:accent4>
        <a:srgbClr val="C00000"/>
      </a:accent4>
      <a:accent5>
        <a:srgbClr val="A50003"/>
      </a:accent5>
      <a:accent6>
        <a:srgbClr val="8A0006"/>
      </a:accent6>
      <a:hlink>
        <a:srgbClr val="FFC000"/>
      </a:hlink>
      <a:folHlink>
        <a:srgbClr val="FF0000"/>
      </a:folHlink>
    </a:clrScheme>
    <a:fontScheme name="Custom 1">
      <a:majorFont>
        <a:latin typeface="Montserrat Medium"/>
        <a:ea typeface="Microsoft YaHei UI"/>
        <a:cs typeface=""/>
      </a:majorFont>
      <a:minorFont>
        <a:latin typeface="Montserrat Light"/>
        <a:ea typeface="Microsoft YaHei UI Light"/>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7d195523061f1c0 xmlns="http://e7d195523061f1c0/custom/data/def">
  <_7b1dac89e7d195523061f1c0316ecb71 xmlns="">e7d195523061f1c0cef09ac28eaae964ec9988a5cce77c8b8C1E4685C6E6B40CD7615480512384A61EE159C6FE0045D14B61E85D0A95589D558B81FFC809322ACC20DC2254D928200A3EA0841B8B1814961BE795024DFDEF45878460D5EEC04B3DB4C246007153409DEDE37CA726A66AF19B77CE744E11CADCFB09B3408DEC1F688348922E38CCEE</_7b1dac89e7d195523061f1c0316ecb71>
  <_7b1dac89e7d195523061f1c0316ecb71 xmlns="">e7d195523061f1c0cef09ac28eaae964ec9988a5cce77c8b8C1E4685C6E6B40CD7615480512384A61EE159C6FE0045D14B61E85D0A95589D558B81FFC809322ACC20DC2254D928200A3EA0841B8B1814961BE795024DFDEFCC1129033FEC21F5C5BDE68E2B7A1F8E41338FB0DD71548A78ADD1F5722F5FD965480A64BD076FD2328431DAE9622527</_7b1dac89e7d195523061f1c0316ecb71>
  <_7b1dac89e7d195523061f1c0316ecb71 xmlns="">e7d195523061f1c0cef09ac28eaae964ec9988a5cce77c8b8C1E4685C6E6B40CD7615480512384A61EE159C6FE0045D14B61E85D0A95589D558B81FFC809322ACC20DC2254D928200A3EA0841B8B18144DC47CBD04FCA384408AF03A26AFFDF192346722787A389DB6D6BE826066A063ECDC78A932AD2721B5CFDE870F76DE7C3CCE2B9A07730B5F</_7b1dac89e7d195523061f1c0316ecb71>
  <_7b1dac89e7d195523061f1c0316ecb71 xmlns="">e7d195523061f1c0cef09ac28eaae964ec9988a5cce77c8b8C1E4685C6E6B40CD7615480512384A61EE159C6FE0045D14B61E85D0A95589D558B81FFC809322ACC20DC2254D928200A3EA0841B8B18146B5918F8DA8F2BB8EBBD78811AB79BAD25B3D3572375DC872E76B122646A4CFEC757C0C5DC45C58AA1C19C5F82E1244272D3D963277B72E4</_7b1dac89e7d195523061f1c0316ecb71>
  <_7b1dac89e7d195523061f1c0316ecb71 xmlns="">e7d195523061f1c0cef09ac28eaae964ec9988a5cce77c8b8C1E4685C6E6B40CD7615480512384A61EE159C6FE0045D14B61E85D0A95589D558B81FFC809322ACC20DC2254D928200A3EA0841B8B1814D46540F92FDE0CC7D2E4FED8FEEFC6C9A68F4EFD8E967F607C3A4874F08B710D4B9EDAF2198A37174DB562817F68A467C4A8AF4E469EC69C</_7b1dac89e7d195523061f1c0316ecb71>
  <_7b1dac89e7d195523061f1c0316ecb71 xmlns="">e7d195523061f1c0cef09ac28eaae964ec9988a5cce77c8b8C1E4685C6E6B40CD7615480512384A61EE159C6FE0045D14B61E85D0A95589D558B81FFC809322ACC20DC2254D928200A3EA0841B8B1814D46540F92FDE0CC7F1A0A352A74694BDC8D7E096E6A67150D06CE09000740E4468C0E429E53B576B791DC034A987477FBCAC6FCDEEA8FDF8</_7b1dac89e7d195523061f1c0316ecb71>
  <_7b1dac89e7d195523061f1c0316ecb71 xmlns="">e7d195523061f1c0cef09ac28eaae964ec9988a5cce77c8b8C1E4685C6E6B40CD7615480512384A61EE159C6FE0045D14B61E85D0A95589D558B81FFC809322ACC20DC2254D928200A3EA0841B8B18142FBE450CA6476861A085A53B0B0F3C0501F176467351CFE8A50B523E8722B0960368A29699C716E5560DC472CD7028D123F7EF4AA3569329</_7b1dac89e7d195523061f1c0316ecb71>
  <_7b1dac89e7d195523061f1c0316ecb71 xmlns="">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_7b1dac89e7d195523061f1c0316ecb71>
  <_7b1dac89e7d195523061f1c0316ecb71 xmlns="">e7d195523061f1c0cef09ac28eaae964ec9988a5cce77c8b8C1E4685C6E6B40CD7615480512384A61EE159C6FE0045D14B61E85D0A95589D558B81FFC809322ACC20DC2254D928200A3EA0841B8B1814CCEAFA1407BA82CF1A1F8602E4545942575339612F352FC1C793AA89CE956E3FED3286C44BBFE36EF33792E4E3AF4980969F2A19EBE68C21</_7b1dac89e7d195523061f1c0316ecb71>
  <_7b1dac89e7d195523061f1c0316ecb71 xmlns="">e7d195523061f1c0cef09ac28eaae964ec9988a5cce77c8b8C1E4685C6E6B40CD7615480512384A61EE159C6FE0045D14B61E85D0A95589D558B81FFC809322ACC20DC2254D928200A3EA0841B8B18141B9F7DD698B7CCF44C9216763E8A16F8F569E8958EDB0333C8BFA7609389EEC4801C7DDBD37B372814389AA2C39DB34C7B07EB3752B9F665</_7b1dac89e7d195523061f1c0316ecb71>
  <_7b1dac89e7d195523061f1c0316ecb71 xmlns="">e7d195523061f1c0cef09ac28eaae964ec9988a5cce77c8b8C1E4685C6E6B40CD7615480512384A61EE159C6FE0045D14B61E85D0A95589D558B81FFC809322ACC20DC2254D928200A3EA0841B8B1814698A4C960560469CA8A8F3F9287BE9713BB2BEEFF16769B86F03514EDC2D637C22BECE1BFABBC94AC3116D8CD2ACAFD5170249B213C49E4D</_7b1dac89e7d195523061f1c0316ecb71>
  <_7b1dac89e7d195523061f1c0316ecb71 xmlns="">e7d195523061f1c0cef09ac28eaae964ec9988a5cce77c8b8C1E4685C6E6B40CD7615480512384A61EE159C6FE0045D14B61E85D0A95589D558B81FFC809322ACC20DC2254D928200A3EA0841B8B181425E75F621A0737AE1BF7D07EA7969786D68EDEADF71E79D44BC2C687233A866F34D79438FD6F1D02587CB78DE60651920A5F539071126543</_7b1dac89e7d195523061f1c0316ecb71>
  <_7b1dac89e7d195523061f1c0316ecb71 xmlns="">e7d195523061f1c0cef09ac28eaae964ec9988a5cce77c8b8C1E4685C6E6B40CD7615480512384A61EE159C6FE0045D14B61E85D0A95589D558B81FFC809322ACC20DC2254D928200A3EA0841B8B18145D7DC62DE5AA0F7A4D8411BCF39BBBCEC08D09261D6A1BBC7EE625E59B150391F5232318D27653B00040D334DDB89C325FA32DA05BD12AB5</_7b1dac89e7d195523061f1c0316ecb71>
</e7d195523061f1c0>
</file>

<file path=customXml/itemProps1.xml><?xml version="1.0" encoding="utf-8"?>
<ds:datastoreItem xmlns:ds="http://schemas.openxmlformats.org/officeDocument/2006/customXml" ds:itemID="{01BAF993-C85B-4CE1-B9E0-C79EAD7A96BF}">
  <ds:schemaRefs>
    <ds:schemaRef ds:uri="http://e7d195523061f1c0/custom/data/def"/>
    <ds:schemaRef ds:uri=""/>
  </ds:schemaRefs>
</ds:datastoreItem>
</file>

<file path=docProps/app.xml><?xml version="1.0" encoding="utf-8"?>
<Properties xmlns="http://schemas.openxmlformats.org/officeDocument/2006/extended-properties" xmlns:vt="http://schemas.openxmlformats.org/officeDocument/2006/docPropsVTypes">
  <Template/>
  <TotalTime>273286</TotalTime>
  <Words>1133</Words>
  <Application>Microsoft Office PowerPoint</Application>
  <PresentationFormat>Custom</PresentationFormat>
  <Paragraphs>106</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Simplicity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©PPTSTORE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©PPTSTORE</dc:creator>
  <dc:description>©PPTSTORE 版权所有</dc:description>
  <cp:lastModifiedBy>Darby, Jenna</cp:lastModifiedBy>
  <cp:revision>5571</cp:revision>
  <dcterms:created xsi:type="dcterms:W3CDTF">2015-11-23T02:03:38Z</dcterms:created>
  <dcterms:modified xsi:type="dcterms:W3CDTF">2022-03-24T13:01:50Z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b551598-29da-492a-8b9f-8358cd43dd03_Enabled">
    <vt:lpwstr>True</vt:lpwstr>
  </property>
  <property fmtid="{D5CDD505-2E9C-101B-9397-08002B2CF9AE}" pid="3" name="MSIP_Label_3b551598-29da-492a-8b9f-8358cd43dd03_SiteId">
    <vt:lpwstr>c9ef029c-18cf-4016-86d3-93cf8e94ff94</vt:lpwstr>
  </property>
  <property fmtid="{D5CDD505-2E9C-101B-9397-08002B2CF9AE}" pid="4" name="MSIP_Label_3b551598-29da-492a-8b9f-8358cd43dd03_Owner">
    <vt:lpwstr>KU69390@kingston.ac.uk</vt:lpwstr>
  </property>
  <property fmtid="{D5CDD505-2E9C-101B-9397-08002B2CF9AE}" pid="5" name="MSIP_Label_3b551598-29da-492a-8b9f-8358cd43dd03_SetDate">
    <vt:lpwstr>2022-03-19T21:18:36.8426096Z</vt:lpwstr>
  </property>
  <property fmtid="{D5CDD505-2E9C-101B-9397-08002B2CF9AE}" pid="6" name="MSIP_Label_3b551598-29da-492a-8b9f-8358cd43dd03_Name">
    <vt:lpwstr>General</vt:lpwstr>
  </property>
  <property fmtid="{D5CDD505-2E9C-101B-9397-08002B2CF9AE}" pid="7" name="MSIP_Label_3b551598-29da-492a-8b9f-8358cd43dd03_Application">
    <vt:lpwstr>Microsoft Azure Information Protection</vt:lpwstr>
  </property>
  <property fmtid="{D5CDD505-2E9C-101B-9397-08002B2CF9AE}" pid="8" name="MSIP_Label_3b551598-29da-492a-8b9f-8358cd43dd03_ActionId">
    <vt:lpwstr>f914a7aa-a742-4c5c-80b9-5b929e3094dc</vt:lpwstr>
  </property>
  <property fmtid="{D5CDD505-2E9C-101B-9397-08002B2CF9AE}" pid="9" name="MSIP_Label_3b551598-29da-492a-8b9f-8358cd43dd03_Extended_MSFT_Method">
    <vt:lpwstr>Automatic</vt:lpwstr>
  </property>
  <property fmtid="{D5CDD505-2E9C-101B-9397-08002B2CF9AE}" pid="10" name="Sensitivity">
    <vt:lpwstr>General</vt:lpwstr>
  </property>
</Properties>
</file>